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</p:sldMasterIdLst>
  <p:notesMasterIdLst>
    <p:notesMasterId r:id="rId14"/>
  </p:notesMasterIdLst>
  <p:sldIdLst>
    <p:sldId id="256" r:id="rId6"/>
    <p:sldId id="259" r:id="rId7"/>
    <p:sldId id="257" r:id="rId8"/>
    <p:sldId id="260" r:id="rId9"/>
    <p:sldId id="261" r:id="rId10"/>
    <p:sldId id="262" r:id="rId11"/>
    <p:sldId id="263" r:id="rId12"/>
    <p:sldId id="264" r:id="rId13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168" autoAdjust="0"/>
  </p:normalViewPr>
  <p:slideViewPr>
    <p:cSldViewPr>
      <p:cViewPr varScale="1">
        <p:scale>
          <a:sx n="69" d="100"/>
          <a:sy n="69" d="100"/>
        </p:scale>
        <p:origin x="-85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AAC6FA-DEA0-4751-8D37-090F72B640A4}" type="datetimeFigureOut">
              <a:rPr lang="id-ID" smtClean="0"/>
              <a:t>01/10/2012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4D2A15-F4CF-4263-A54B-AE70FE43AD81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895227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9ECF9D-B35C-45AD-93B4-96A8F4F7BEBC}" type="datetimeFigureOut">
              <a:rPr lang="fr-FR"/>
              <a:pPr>
                <a:defRPr/>
              </a:pPr>
              <a:t>01/10/2012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8649EA-1566-44C8-A2B5-1B2DECFDA1DA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94436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289B20-ADB5-44E0-A1D2-AF95213CCCCB}" type="datetimeFigureOut">
              <a:rPr lang="fr-FR"/>
              <a:pPr>
                <a:defRPr/>
              </a:pPr>
              <a:t>01/10/2012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11F8C2-CF68-447E-AB8A-686A36B6B33D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341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3752E2-C349-42C0-8E7F-990EE67C42C3}" type="datetimeFigureOut">
              <a:rPr lang="fr-FR"/>
              <a:pPr>
                <a:defRPr/>
              </a:pPr>
              <a:t>01/10/2012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3CD2BF-D8C6-4C25-A2A3-232DB4FBC156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08596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DCD4A7-055F-40CF-BF2A-7972F928B344}" type="datetimeFigureOut">
              <a:rPr lang="fr-FR"/>
              <a:pPr>
                <a:defRPr/>
              </a:pPr>
              <a:t>01/10/2012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272F58-D47D-4203-AE86-BD96057FB403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58023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7102D2-96B5-4D7F-92C8-96B2BA2E4ED6}" type="datetimeFigureOut">
              <a:rPr lang="fr-FR"/>
              <a:pPr>
                <a:defRPr/>
              </a:pPr>
              <a:t>01/10/2012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E40B9C-5AE1-4EFC-9DD3-0573A011FE61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8820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741AB2-37BF-4F61-9D69-3A5F589E04D0}" type="datetimeFigureOut">
              <a:rPr lang="fr-FR"/>
              <a:pPr>
                <a:defRPr/>
              </a:pPr>
              <a:t>01/10/2012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032378-3575-4E07-B524-96F64B39764A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21887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3243ED-CF2D-413C-BEA7-2337A705D842}" type="datetimeFigureOut">
              <a:rPr lang="fr-FR"/>
              <a:pPr>
                <a:defRPr/>
              </a:pPr>
              <a:t>01/10/2012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495951-4F3B-40F7-8CB4-A60B65E5D159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33985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7ECF03-B2BE-4904-A207-3E205078C045}" type="datetimeFigureOut">
              <a:rPr lang="fr-FR"/>
              <a:pPr>
                <a:defRPr/>
              </a:pPr>
              <a:t>01/10/2012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E120DB-1F2E-4E7E-8AAE-40ADF3E0178E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25842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042BBB-D9AF-40D2-9116-22CDCD5E1EEE}" type="datetimeFigureOut">
              <a:rPr lang="fr-FR"/>
              <a:pPr>
                <a:defRPr/>
              </a:pPr>
              <a:t>01/10/2012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52AF5E-9240-44B5-B5BD-1EB5811F8394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40173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7DF073-2E1B-43EE-B003-8D504B3E399D}" type="datetimeFigureOut">
              <a:rPr lang="fr-FR"/>
              <a:pPr>
                <a:defRPr/>
              </a:pPr>
              <a:t>01/10/2012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947751-CB05-471C-A1D9-E2667F4BACB2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84692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387332-C96A-4D1F-B917-B62B75B2E50A}" type="datetimeFigureOut">
              <a:rPr lang="fr-FR"/>
              <a:pPr>
                <a:defRPr/>
              </a:pPr>
              <a:t>01/10/2012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D5C47F-BF72-4852-ACAE-086731921645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76163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516624"/>
            <a:ext cx="7315200" cy="2595025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166530"/>
            <a:ext cx="7315200" cy="1144632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19C3DC6-6A9F-4705-A24D-AC32991134B1}" type="datetimeFigureOut">
              <a:rPr lang="fr-FR" smtClean="0"/>
              <a:pPr>
                <a:defRPr/>
              </a:pPr>
              <a:t>01/10/2012</a:t>
            </a:fld>
            <a:endParaRPr lang="fr-FR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03CBAA9-8AF0-484F-BF1D-9FFD07167BDA}" type="slidenum">
              <a:rPr lang="fr-FR" smtClean="0"/>
              <a:pPr>
                <a:defRPr/>
              </a:pPr>
              <a:t>‹#›</a:t>
            </a:fld>
            <a:endParaRPr lang="fr-FR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19C3DC6-6A9F-4705-A24D-AC32991134B1}" type="datetimeFigureOut">
              <a:rPr lang="fr-FR" smtClean="0"/>
              <a:pPr>
                <a:defRPr/>
              </a:pPr>
              <a:t>01/10/2012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3CBAA9-8AF0-484F-BF1D-9FFD07167BDA}" type="slidenum">
              <a:rPr lang="fr-FR" smtClean="0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017572"/>
            <a:ext cx="7315200" cy="1293592"/>
          </a:xfrm>
        </p:spPr>
        <p:txBody>
          <a:bodyPr anchor="t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3865097"/>
            <a:ext cx="7315200" cy="109843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19C3DC6-6A9F-4705-A24D-AC32991134B1}" type="datetimeFigureOut">
              <a:rPr lang="fr-FR" smtClean="0"/>
              <a:pPr>
                <a:defRPr/>
              </a:pPr>
              <a:t>01/10/2012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3CBAA9-8AF0-484F-BF1D-9FFD07167BDA}" type="slidenum">
              <a:rPr lang="fr-FR" smtClean="0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19C3DC6-6A9F-4705-A24D-AC32991134B1}" type="datetimeFigureOut">
              <a:rPr lang="fr-FR" smtClean="0"/>
              <a:pPr>
                <a:defRPr/>
              </a:pPr>
              <a:t>01/10/2012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3CBAA9-8AF0-484F-BF1D-9FFD07167BDA}" type="slidenum">
              <a:rPr lang="fr-FR" smtClean="0"/>
              <a:pPr>
                <a:defRPr/>
              </a:pPr>
              <a:t>‹#›</a:t>
            </a:fld>
            <a:endParaRPr lang="fr-FR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914400" y="2743200"/>
            <a:ext cx="3566160" cy="359359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81728" y="2743200"/>
            <a:ext cx="3566160" cy="35956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6348" y="2743200"/>
            <a:ext cx="336499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5144" y="2743200"/>
            <a:ext cx="336206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19C3DC6-6A9F-4705-A24D-AC32991134B1}" type="datetimeFigureOut">
              <a:rPr lang="fr-FR" smtClean="0"/>
              <a:pPr>
                <a:defRPr/>
              </a:pPr>
              <a:t>01/10/2012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3CBAA9-8AF0-484F-BF1D-9FFD07167BDA}" type="slidenum">
              <a:rPr lang="fr-FR" smtClean="0"/>
              <a:pPr>
                <a:defRPr/>
              </a:pPr>
              <a:t>‹#›</a:t>
            </a:fld>
            <a:endParaRPr lang="fr-FR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914400" y="3383280"/>
            <a:ext cx="3566160" cy="29535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81727" y="3383280"/>
            <a:ext cx="3566160" cy="29535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19C3DC6-6A9F-4705-A24D-AC32991134B1}" type="datetimeFigureOut">
              <a:rPr lang="fr-FR" smtClean="0"/>
              <a:pPr>
                <a:defRPr/>
              </a:pPr>
              <a:t>01/10/2012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3CBAA9-8AF0-484F-BF1D-9FFD07167BDA}" type="slidenum">
              <a:rPr lang="fr-FR" smtClean="0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19C3DC6-6A9F-4705-A24D-AC32991134B1}" type="datetimeFigureOut">
              <a:rPr lang="fr-FR" smtClean="0"/>
              <a:pPr>
                <a:defRPr/>
              </a:pPr>
              <a:t>01/10/2012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3CBAA9-8AF0-484F-BF1D-9FFD07167BDA}" type="slidenum">
              <a:rPr lang="fr-FR" smtClean="0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5362"/>
            <a:ext cx="2950936" cy="2173015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1752" y="1826709"/>
            <a:ext cx="4207848" cy="4476614"/>
          </a:xfrm>
        </p:spPr>
        <p:txBody>
          <a:bodyPr anchor="ctr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61095"/>
            <a:ext cx="2950936" cy="22453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19C3DC6-6A9F-4705-A24D-AC32991134B1}" type="datetimeFigureOut">
              <a:rPr lang="fr-FR" smtClean="0"/>
              <a:pPr>
                <a:defRPr/>
              </a:pPr>
              <a:t>01/10/2012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3CBAA9-8AF0-484F-BF1D-9FFD07167BDA}" type="slidenum">
              <a:rPr lang="fr-FR" smtClean="0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8800"/>
            <a:ext cx="2953512" cy="2176272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191000" y="2286000"/>
            <a:ext cx="4038600" cy="3352800"/>
          </a:xfrm>
          <a:solidFill>
            <a:schemeClr val="accent2"/>
          </a:solidFill>
          <a:ln w="12700">
            <a:noFill/>
          </a:ln>
          <a:effectLst>
            <a:reflection blurRad="12700" stA="30000" endPos="30000" dist="31750" dir="5400000" sy="-100000" algn="bl" rotWithShape="0"/>
          </a:effectLst>
          <a:scene3d>
            <a:camera prst="perspectiveRight" fov="2700000">
              <a:rot lat="240000" lon="900000" rev="0"/>
            </a:camera>
            <a:lightRig rig="threePt" dir="t">
              <a:rot lat="0" lon="0" rev="2700000"/>
            </a:lightRig>
          </a:scene3d>
          <a:sp3d/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59936"/>
            <a:ext cx="2953512" cy="224942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19C3DC6-6A9F-4705-A24D-AC32991134B1}" type="datetimeFigureOut">
              <a:rPr lang="fr-FR" smtClean="0"/>
              <a:pPr>
                <a:defRPr/>
              </a:pPr>
              <a:t>01/10/2012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3CBAA9-8AF0-484F-BF1D-9FFD07167BDA}" type="slidenum">
              <a:rPr lang="fr-FR" smtClean="0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19C3DC6-6A9F-4705-A24D-AC32991134B1}" type="datetimeFigureOut">
              <a:rPr lang="fr-FR" smtClean="0"/>
              <a:pPr>
                <a:defRPr/>
              </a:pPr>
              <a:t>01/10/2012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3CBAA9-8AF0-484F-BF1D-9FFD07167BDA}" type="slidenum">
              <a:rPr lang="fr-FR" smtClean="0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48400" y="1826709"/>
            <a:ext cx="1492499" cy="448445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4524" y="1826709"/>
            <a:ext cx="5241476" cy="448445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19C3DC6-6A9F-4705-A24D-AC32991134B1}" type="datetimeFigureOut">
              <a:rPr lang="fr-FR" smtClean="0"/>
              <a:pPr>
                <a:defRPr/>
              </a:pPr>
              <a:t>01/10/2012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3CBAA9-8AF0-484F-BF1D-9FFD07167BDA}" type="slidenum">
              <a:rPr lang="fr-FR" smtClean="0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B19C3DC6-6A9F-4705-A24D-AC32991134B1}" type="datetimeFigureOut">
              <a:rPr lang="fr-FR" smtClean="0"/>
              <a:pPr>
                <a:defRPr/>
              </a:pPr>
              <a:t>01/10/2012</a:t>
            </a:fld>
            <a:endParaRPr lang="fr-FR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fr-FR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803CBAA9-8AF0-484F-BF1D-9FFD07167BDA}" type="slidenum">
              <a:rPr lang="fr-FR" smtClean="0"/>
              <a:pPr>
                <a:defRPr/>
              </a:pPr>
              <a:t>‹#›</a:t>
            </a:fld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B19C3DC6-6A9F-4705-A24D-AC32991134B1}" type="datetimeFigureOut">
              <a:rPr lang="fr-FR" smtClean="0"/>
              <a:pPr>
                <a:defRPr/>
              </a:pPr>
              <a:t>01/10/2012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803CBAA9-8AF0-484F-BF1D-9FFD07167BDA}" type="slidenum">
              <a:rPr lang="fr-FR" smtClean="0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B19C3DC6-6A9F-4705-A24D-AC32991134B1}" type="datetimeFigureOut">
              <a:rPr lang="fr-FR" smtClean="0"/>
              <a:pPr>
                <a:defRPr/>
              </a:pPr>
              <a:t>01/10/2012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pPr>
              <a:defRPr/>
            </a:pPr>
            <a:fld id="{803CBAA9-8AF0-484F-BF1D-9FFD07167BDA}" type="slidenum">
              <a:rPr lang="fr-FR" smtClean="0"/>
              <a:pPr>
                <a:defRPr/>
              </a:pPr>
              <a:t>‹#›</a:t>
            </a:fld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B19C3DC6-6A9F-4705-A24D-AC32991134B1}" type="datetimeFigureOut">
              <a:rPr lang="fr-FR" smtClean="0"/>
              <a:pPr>
                <a:defRPr/>
              </a:pPr>
              <a:t>01/10/2012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803CBAA9-8AF0-484F-BF1D-9FFD07167BDA}" type="slidenum">
              <a:rPr lang="fr-FR" smtClean="0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B19C3DC6-6A9F-4705-A24D-AC32991134B1}" type="datetimeFigureOut">
              <a:rPr lang="fr-FR" smtClean="0"/>
              <a:pPr>
                <a:defRPr/>
              </a:pPr>
              <a:t>01/10/2012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803CBAA9-8AF0-484F-BF1D-9FFD07167BDA}" type="slidenum">
              <a:rPr lang="fr-FR" smtClean="0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B19C3DC6-6A9F-4705-A24D-AC32991134B1}" type="datetimeFigureOut">
              <a:rPr lang="fr-FR" smtClean="0"/>
              <a:pPr>
                <a:defRPr/>
              </a:pPr>
              <a:t>01/10/2012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803CBAA9-8AF0-484F-BF1D-9FFD07167BDA}" type="slidenum">
              <a:rPr lang="fr-FR" smtClean="0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B19C3DC6-6A9F-4705-A24D-AC32991134B1}" type="datetimeFigureOut">
              <a:rPr lang="fr-FR" smtClean="0"/>
              <a:pPr>
                <a:defRPr/>
              </a:pPr>
              <a:t>01/10/2012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803CBAA9-8AF0-484F-BF1D-9FFD07167BDA}" type="slidenum">
              <a:rPr lang="fr-FR" smtClean="0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B19C3DC6-6A9F-4705-A24D-AC32991134B1}" type="datetimeFigureOut">
              <a:rPr lang="fr-FR" smtClean="0"/>
              <a:pPr>
                <a:defRPr/>
              </a:pPr>
              <a:t>01/10/2012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803CBAA9-8AF0-484F-BF1D-9FFD07167BDA}" type="slidenum">
              <a:rPr lang="fr-FR" smtClean="0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B19C3DC6-6A9F-4705-A24D-AC32991134B1}" type="datetimeFigureOut">
              <a:rPr lang="fr-FR" smtClean="0"/>
              <a:pPr>
                <a:defRPr/>
              </a:pPr>
              <a:t>01/10/2012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803CBAA9-8AF0-484F-BF1D-9FFD07167BDA}" type="slidenum">
              <a:rPr lang="fr-FR" smtClean="0"/>
              <a:pPr>
                <a:defRPr/>
              </a:pPr>
              <a:t>‹#›</a:t>
            </a:fld>
            <a:endParaRPr lang="fr-FR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B19C3DC6-6A9F-4705-A24D-AC32991134B1}" type="datetimeFigureOut">
              <a:rPr lang="fr-FR" smtClean="0"/>
              <a:pPr>
                <a:defRPr/>
              </a:pPr>
              <a:t>01/10/2012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803CBAA9-8AF0-484F-BF1D-9FFD07167BDA}" type="slidenum">
              <a:rPr lang="fr-FR" smtClean="0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pPr>
              <a:defRPr/>
            </a:pPr>
            <a:fld id="{B19C3DC6-6A9F-4705-A24D-AC32991134B1}" type="datetimeFigureOut">
              <a:rPr lang="fr-FR" smtClean="0"/>
              <a:pPr>
                <a:defRPr/>
              </a:pPr>
              <a:t>01/10/2012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803CBAA9-8AF0-484F-BF1D-9FFD07167BDA}" type="slidenum">
              <a:rPr lang="fr-FR" smtClean="0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19C3DC6-6A9F-4705-A24D-AC32991134B1}" type="datetimeFigureOut">
              <a:rPr lang="fr-FR" smtClean="0"/>
              <a:pPr>
                <a:defRPr/>
              </a:pPr>
              <a:t>01/10/2012</a:t>
            </a:fld>
            <a:endParaRPr lang="fr-FR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pPr>
              <a:defRPr/>
            </a:pPr>
            <a:fld id="{803CBAA9-8AF0-484F-BF1D-9FFD07167BDA}" type="slidenum">
              <a:rPr lang="fr-FR" smtClean="0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19C3DC6-6A9F-4705-A24D-AC32991134B1}" type="datetimeFigureOut">
              <a:rPr lang="fr-FR" smtClean="0"/>
              <a:pPr>
                <a:defRPr/>
              </a:pPr>
              <a:t>01/10/2012</a:t>
            </a:fld>
            <a:endParaRPr lang="fr-FR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pPr>
              <a:defRPr/>
            </a:pPr>
            <a:fld id="{803CBAA9-8AF0-484F-BF1D-9FFD07167BDA}" type="slidenum">
              <a:rPr lang="fr-FR" smtClean="0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19C3DC6-6A9F-4705-A24D-AC32991134B1}" type="datetimeFigureOut">
              <a:rPr lang="fr-FR" smtClean="0"/>
              <a:pPr>
                <a:defRPr/>
              </a:pPr>
              <a:t>01/10/2012</a:t>
            </a:fld>
            <a:endParaRPr lang="fr-FR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3CBAA9-8AF0-484F-BF1D-9FFD07167BDA}" type="slidenum">
              <a:rPr lang="fr-FR" smtClean="0"/>
              <a:pPr>
                <a:defRPr/>
              </a:pPr>
              <a:t>‹#›</a:t>
            </a:fld>
            <a:endParaRPr lang="fr-FR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19C3DC6-6A9F-4705-A24D-AC32991134B1}" type="datetimeFigureOut">
              <a:rPr lang="fr-FR" smtClean="0"/>
              <a:pPr>
                <a:defRPr/>
              </a:pPr>
              <a:t>01/10/2012</a:t>
            </a:fld>
            <a:endParaRPr lang="fr-FR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3CBAA9-8AF0-484F-BF1D-9FFD07167BDA}" type="slidenum">
              <a:rPr lang="fr-FR" smtClean="0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19C3DC6-6A9F-4705-A24D-AC32991134B1}" type="datetimeFigureOut">
              <a:rPr lang="fr-FR" smtClean="0"/>
              <a:pPr>
                <a:defRPr/>
              </a:pPr>
              <a:t>01/10/2012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pPr>
              <a:defRPr/>
            </a:pPr>
            <a:fld id="{803CBAA9-8AF0-484F-BF1D-9FFD07167BDA}" type="slidenum">
              <a:rPr lang="fr-FR" smtClean="0"/>
              <a:pPr>
                <a:defRPr/>
              </a:pPr>
              <a:t>‹#›</a:t>
            </a:fld>
            <a:endParaRPr lang="fr-FR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19C3DC6-6A9F-4705-A24D-AC32991134B1}" type="datetimeFigureOut">
              <a:rPr lang="fr-FR" smtClean="0"/>
              <a:pPr>
                <a:defRPr/>
              </a:pPr>
              <a:t>01/10/2012</a:t>
            </a:fld>
            <a:endParaRPr lang="fr-FR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3CBAA9-8AF0-484F-BF1D-9FFD07167BDA}" type="slidenum">
              <a:rPr lang="fr-FR" smtClean="0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19C3DC6-6A9F-4705-A24D-AC32991134B1}" type="datetimeFigureOut">
              <a:rPr lang="fr-FR" smtClean="0"/>
              <a:pPr>
                <a:defRPr/>
              </a:pPr>
              <a:t>01/10/2012</a:t>
            </a:fld>
            <a:endParaRPr lang="fr-FR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3CBAA9-8AF0-484F-BF1D-9FFD07167BDA}" type="slidenum">
              <a:rPr lang="fr-FR" smtClean="0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19C3DC6-6A9F-4705-A24D-AC32991134B1}" type="datetimeFigureOut">
              <a:rPr lang="fr-FR" smtClean="0"/>
              <a:pPr>
                <a:defRPr/>
              </a:pPr>
              <a:t>01/10/2012</a:t>
            </a:fld>
            <a:endParaRPr lang="fr-FR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3CBAA9-8AF0-484F-BF1D-9FFD07167BDA}" type="slidenum">
              <a:rPr lang="fr-FR" smtClean="0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19C3DC6-6A9F-4705-A24D-AC32991134B1}" type="datetimeFigureOut">
              <a:rPr lang="fr-FR" smtClean="0"/>
              <a:pPr>
                <a:defRPr/>
              </a:pPr>
              <a:t>01/10/2012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3CBAA9-8AF0-484F-BF1D-9FFD07167BDA}" type="slidenum">
              <a:rPr lang="fr-FR" smtClean="0"/>
              <a:pPr>
                <a:defRPr/>
              </a:pPr>
              <a:t>‹#›</a:t>
            </a:fld>
            <a:endParaRPr lang="fr-FR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19C3DC6-6A9F-4705-A24D-AC32991134B1}" type="datetimeFigureOut">
              <a:rPr lang="fr-FR" smtClean="0"/>
              <a:pPr>
                <a:defRPr/>
              </a:pPr>
              <a:t>01/10/2012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3CBAA9-8AF0-484F-BF1D-9FFD07167BDA}" type="slidenum">
              <a:rPr lang="fr-FR" smtClean="0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19C3DC6-6A9F-4705-A24D-AC32991134B1}" type="datetimeFigureOut">
              <a:rPr lang="fr-FR" smtClean="0"/>
              <a:pPr>
                <a:defRPr/>
              </a:pPr>
              <a:t>01/10/2012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3CBAA9-8AF0-484F-BF1D-9FFD07167BDA}" type="slidenum">
              <a:rPr lang="fr-FR" smtClean="0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7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19C3DC6-6A9F-4705-A24D-AC32991134B1}" type="datetimeFigureOut">
              <a:rPr lang="fr-FR" smtClean="0"/>
              <a:pPr>
                <a:defRPr/>
              </a:pPr>
              <a:t>01/10/2012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3CBAA9-8AF0-484F-BF1D-9FFD07167BDA}" type="slidenum">
              <a:rPr lang="fr-FR" smtClean="0"/>
              <a:pPr>
                <a:defRPr/>
              </a:pPr>
              <a:t>‹#›</a:t>
            </a:fld>
            <a:endParaRPr lang="fr-FR"/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19C3DC6-6A9F-4705-A24D-AC32991134B1}" type="datetimeFigureOut">
              <a:rPr lang="fr-FR" smtClean="0"/>
              <a:pPr>
                <a:defRPr/>
              </a:pPr>
              <a:t>01/10/2012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3CBAA9-8AF0-484F-BF1D-9FFD07167BDA}" type="slidenum">
              <a:rPr lang="fr-FR" smtClean="0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1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19C3DC6-6A9F-4705-A24D-AC32991134B1}" type="datetimeFigureOut">
              <a:rPr lang="fr-FR" smtClean="0"/>
              <a:pPr>
                <a:defRPr/>
              </a:pPr>
              <a:t>01/10/2012</a:t>
            </a:fld>
            <a:endParaRPr lang="fr-FR"/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3CBAA9-8AF0-484F-BF1D-9FFD07167BDA}" type="slidenum">
              <a:rPr lang="fr-FR" smtClean="0"/>
              <a:pPr>
                <a:defRPr/>
              </a:pPr>
              <a:t>‹#›</a:t>
            </a:fld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19C3DC6-6A9F-4705-A24D-AC32991134B1}" type="datetimeFigureOut">
              <a:rPr lang="fr-FR" smtClean="0"/>
              <a:pPr>
                <a:defRPr/>
              </a:pPr>
              <a:t>01/10/2012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3CBAA9-8AF0-484F-BF1D-9FFD07167BDA}" type="slidenum">
              <a:rPr lang="fr-FR" smtClean="0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19C3DC6-6A9F-4705-A24D-AC32991134B1}" type="datetimeFigureOut">
              <a:rPr lang="fr-FR" smtClean="0"/>
              <a:pPr>
                <a:defRPr/>
              </a:pPr>
              <a:t>01/10/2012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3CBAA9-8AF0-484F-BF1D-9FFD07167BDA}" type="slidenum">
              <a:rPr lang="fr-FR" smtClean="0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19C3DC6-6A9F-4705-A24D-AC32991134B1}" type="datetimeFigureOut">
              <a:rPr lang="fr-FR" smtClean="0"/>
              <a:pPr>
                <a:defRPr/>
              </a:pPr>
              <a:t>01/10/2012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3CBAA9-8AF0-484F-BF1D-9FFD07167BDA}" type="slidenum">
              <a:rPr lang="fr-FR" smtClean="0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19C3DC6-6A9F-4705-A24D-AC32991134B1}" type="datetimeFigureOut">
              <a:rPr lang="fr-FR" smtClean="0"/>
              <a:pPr>
                <a:defRPr/>
              </a:pPr>
              <a:t>01/10/2012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3CBAA9-8AF0-484F-BF1D-9FFD07167BDA}" type="slidenum">
              <a:rPr lang="fr-FR" smtClean="0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19C3DC6-6A9F-4705-A24D-AC32991134B1}" type="datetimeFigureOut">
              <a:rPr lang="fr-FR" smtClean="0"/>
              <a:pPr>
                <a:defRPr/>
              </a:pPr>
              <a:t>01/10/2012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3CBAA9-8AF0-484F-BF1D-9FFD07167BDA}" type="slidenum">
              <a:rPr lang="fr-FR" smtClean="0"/>
              <a:pPr>
                <a:defRPr/>
              </a:pPr>
              <a:t>‹#›</a:t>
            </a:fld>
            <a:endParaRPr lang="fr-FR"/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19C3DC6-6A9F-4705-A24D-AC32991134B1}" type="datetimeFigureOut">
              <a:rPr lang="fr-FR" smtClean="0"/>
              <a:pPr>
                <a:defRPr/>
              </a:pPr>
              <a:t>01/10/2012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3CBAA9-8AF0-484F-BF1D-9FFD07167BDA}" type="slidenum">
              <a:rPr lang="fr-FR" smtClean="0"/>
              <a:pPr>
                <a:defRPr/>
              </a:pPr>
              <a:t>‹#›</a:t>
            </a:fld>
            <a:endParaRPr lang="fr-FR"/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19C3DC6-6A9F-4705-A24D-AC32991134B1}" type="datetimeFigureOut">
              <a:rPr lang="fr-FR" smtClean="0"/>
              <a:pPr>
                <a:defRPr/>
              </a:pPr>
              <a:t>01/10/2012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3CBAA9-8AF0-484F-BF1D-9FFD07167BDA}" type="slidenum">
              <a:rPr lang="fr-FR" smtClean="0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19C3DC6-6A9F-4705-A24D-AC32991134B1}" type="datetimeFigureOut">
              <a:rPr lang="fr-FR" smtClean="0"/>
              <a:pPr>
                <a:defRPr/>
              </a:pPr>
              <a:t>01/10/2012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3CBAA9-8AF0-484F-BF1D-9FFD07167BDA}" type="slidenum">
              <a:rPr lang="fr-FR" smtClean="0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19C3DC6-6A9F-4705-A24D-AC32991134B1}" type="datetimeFigureOut">
              <a:rPr lang="fr-FR"/>
              <a:pPr>
                <a:defRPr/>
              </a:pPr>
              <a:t>01/10/2012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03CBAA9-8AF0-484F-BF1D-9FFD07167BDA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435268" y="573807"/>
            <a:ext cx="86236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569419" y="573807"/>
            <a:ext cx="576072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2769833"/>
            <a:ext cx="7315200" cy="35395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07690" y="548797"/>
            <a:ext cx="1189132" cy="2979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alpha val="50000"/>
                  </a:schemeClr>
                </a:solidFill>
              </a:defRPr>
            </a:lvl1pPr>
          </a:lstStyle>
          <a:p>
            <a:pPr>
              <a:defRPr/>
            </a:pPr>
            <a:fld id="{B19C3DC6-6A9F-4705-A24D-AC32991134B1}" type="datetimeFigureOut">
              <a:rPr lang="fr-FR" smtClean="0"/>
              <a:pPr>
                <a:defRPr/>
              </a:pPr>
              <a:t>01/10/2012</a:t>
            </a:fld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14415" y="548797"/>
            <a:ext cx="941203" cy="3017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803CBAA9-8AF0-484F-BF1D-9FFD07167BDA}" type="slidenum">
              <a:rPr lang="fr-FR" smtClean="0"/>
              <a:pPr>
                <a:defRPr/>
              </a:pPr>
              <a:t>‹#›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08688" y="855956"/>
            <a:ext cx="2246489" cy="301227"/>
          </a:xfrm>
          <a:prstGeom prst="rect">
            <a:avLst/>
          </a:prstGeom>
        </p:spPr>
        <p:txBody>
          <a:bodyPr vert="horz" lIns="91440" tIns="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B19C3DC6-6A9F-4705-A24D-AC32991134B1}" type="datetimeFigureOut">
              <a:rPr lang="fr-FR" smtClean="0"/>
              <a:pPr>
                <a:defRPr/>
              </a:pPr>
              <a:t>01/10/2012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fr-FR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803CBAA9-8AF0-484F-BF1D-9FFD07167BDA}" type="slidenum">
              <a:rPr lang="fr-FR" smtClean="0"/>
              <a:pPr>
                <a:defRPr/>
              </a:pPr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B19C3DC6-6A9F-4705-A24D-AC32991134B1}" type="datetimeFigureOut">
              <a:rPr lang="fr-FR" smtClean="0"/>
              <a:pPr>
                <a:defRPr/>
              </a:pPr>
              <a:t>01/10/2012</a:t>
            </a:fld>
            <a:endParaRPr lang="fr-FR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803CBAA9-8AF0-484F-BF1D-9FFD07167BDA}" type="slidenum">
              <a:rPr lang="fr-FR" smtClean="0"/>
              <a:pPr>
                <a:defRPr/>
              </a:pPr>
              <a:t>‹#›</a:t>
            </a:fld>
            <a:endParaRPr lang="fr-FR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B19C3DC6-6A9F-4705-A24D-AC32991134B1}" type="datetimeFigureOut">
              <a:rPr lang="fr-FR" smtClean="0"/>
              <a:pPr>
                <a:defRPr/>
              </a:pPr>
              <a:t>01/10/2012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803CBAA9-8AF0-484F-BF1D-9FFD07167BDA}" type="slidenum">
              <a:rPr lang="fr-FR" smtClean="0"/>
              <a:pPr>
                <a:defRPr/>
              </a:pPr>
              <a:t>‹#›</a:t>
            </a:fld>
            <a:endParaRPr lang="fr-FR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re 1"/>
          <p:cNvSpPr>
            <a:spLocks noGrp="1"/>
          </p:cNvSpPr>
          <p:nvPr>
            <p:ph type="ctrTitle"/>
          </p:nvPr>
        </p:nvSpPr>
        <p:spPr>
          <a:xfrm>
            <a:off x="611560" y="332656"/>
            <a:ext cx="7772400" cy="1470025"/>
          </a:xfrm>
        </p:spPr>
        <p:txBody>
          <a:bodyPr/>
          <a:lstStyle/>
          <a:p>
            <a:r>
              <a:rPr lang="id-ID" dirty="0" smtClean="0">
                <a:solidFill>
                  <a:schemeClr val="bg1"/>
                </a:solidFill>
              </a:rPr>
              <a:t>Latihan Soal </a:t>
            </a:r>
            <a:r>
              <a:rPr lang="id-ID" dirty="0">
                <a:solidFill>
                  <a:schemeClr val="bg1"/>
                </a:solidFill>
              </a:rPr>
              <a:t>P</a:t>
            </a:r>
            <a:r>
              <a:rPr lang="id-ID" dirty="0" smtClean="0">
                <a:solidFill>
                  <a:schemeClr val="bg1"/>
                </a:solidFill>
              </a:rPr>
              <a:t>ertumbuhan dan Perkembangan</a:t>
            </a:r>
            <a:endParaRPr lang="fr-FR" dirty="0" smtClean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219487" y="4437112"/>
            <a:ext cx="236353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id-ID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" action="ppaction://hlinkshowjump?jump=nextslide"/>
              </a:rPr>
              <a:t>Anda Siap</a:t>
            </a:r>
            <a:endParaRPr lang="en-US" sz="3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 smtClean="0">
              <a:solidFill>
                <a:schemeClr val="bg1"/>
              </a:solidFill>
            </a:endParaRPr>
          </a:p>
        </p:txBody>
      </p:sp>
      <p:sp>
        <p:nvSpPr>
          <p:cNvPr id="4099" name="Espace réservé du contenu 2"/>
          <p:cNvSpPr>
            <a:spLocks noGrp="1"/>
          </p:cNvSpPr>
          <p:nvPr>
            <p:ph idx="1"/>
          </p:nvPr>
        </p:nvSpPr>
        <p:spPr>
          <a:xfrm>
            <a:off x="241176" y="2142488"/>
            <a:ext cx="8229600" cy="4525962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fr-FR" dirty="0" smtClean="0"/>
              <a:t> </a:t>
            </a:r>
          </a:p>
        </p:txBody>
      </p:sp>
      <p:sp>
        <p:nvSpPr>
          <p:cNvPr id="2" name="Rectangle 1">
            <a:hlinkClick r:id="" action="ppaction://hlinkshowjump?jump=previousslide"/>
          </p:cNvPr>
          <p:cNvSpPr/>
          <p:nvPr/>
        </p:nvSpPr>
        <p:spPr>
          <a:xfrm>
            <a:off x="3275856" y="1841256"/>
            <a:ext cx="2160240" cy="648072"/>
          </a:xfrm>
          <a:prstGeom prst="rect">
            <a:avLst/>
          </a:prstGeom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 smtClean="0">
                <a:hlinkClick r:id="" action="ppaction://hlinkshowjump?jump=nextslide"/>
              </a:rPr>
              <a:t>SK dan KD</a:t>
            </a:r>
            <a:endParaRPr lang="id-ID" dirty="0"/>
          </a:p>
        </p:txBody>
      </p:sp>
      <p:sp>
        <p:nvSpPr>
          <p:cNvPr id="6" name="Rectangle 5"/>
          <p:cNvSpPr/>
          <p:nvPr/>
        </p:nvSpPr>
        <p:spPr>
          <a:xfrm>
            <a:off x="3275856" y="3269107"/>
            <a:ext cx="2160240" cy="648072"/>
          </a:xfrm>
          <a:prstGeom prst="rect">
            <a:avLst/>
          </a:prstGeom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 smtClean="0">
                <a:hlinkClick r:id="rId3" action="ppaction://hlinksldjump"/>
              </a:rPr>
              <a:t>Soal Latihan</a:t>
            </a:r>
            <a:endParaRPr lang="id-ID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7848872" cy="1143000"/>
          </a:xfrm>
        </p:spPr>
        <p:txBody>
          <a:bodyPr/>
          <a:lstStyle/>
          <a:p>
            <a:r>
              <a:rPr lang="id-ID" sz="2400" dirty="0" smtClean="0">
                <a:solidFill>
                  <a:srgbClr val="FF0000"/>
                </a:solidFill>
                <a:latin typeface="Algerian" pitchFamily="82" charset="0"/>
              </a:rPr>
              <a:t>Standar Kompetensi dan Kompetensi Dasar</a:t>
            </a:r>
            <a:endParaRPr lang="fr-FR" sz="2400" dirty="0" smtClean="0">
              <a:solidFill>
                <a:srgbClr val="FF0000"/>
              </a:solidFill>
              <a:latin typeface="Algerian" pitchFamily="82" charset="0"/>
            </a:endParaRPr>
          </a:p>
        </p:txBody>
      </p:sp>
      <p:sp>
        <p:nvSpPr>
          <p:cNvPr id="3075" name="Espace réservé du contenu 2"/>
          <p:cNvSpPr>
            <a:spLocks noGrp="1"/>
          </p:cNvSpPr>
          <p:nvPr>
            <p:ph idx="1"/>
          </p:nvPr>
        </p:nvSpPr>
        <p:spPr>
          <a:xfrm>
            <a:off x="251520" y="1556792"/>
            <a:ext cx="8712968" cy="4525963"/>
          </a:xfrm>
        </p:spPr>
        <p:txBody>
          <a:bodyPr/>
          <a:lstStyle/>
          <a:p>
            <a:pPr marL="0" indent="0" algn="ctr">
              <a:buNone/>
            </a:pPr>
            <a:r>
              <a:rPr lang="id-ID" dirty="0" smtClean="0">
                <a:solidFill>
                  <a:srgbClr val="FF0000"/>
                </a:solidFill>
                <a:latin typeface="Algerian" pitchFamily="82" charset="0"/>
              </a:rPr>
              <a:t>Standar Kompetensi</a:t>
            </a:r>
            <a:r>
              <a:rPr lang="id-ID" dirty="0" smtClean="0"/>
              <a:t> </a:t>
            </a:r>
          </a:p>
          <a:p>
            <a:pPr marL="0" indent="0" algn="ctr">
              <a:buNone/>
            </a:pPr>
            <a:r>
              <a:rPr lang="id-ID" dirty="0" smtClean="0">
                <a:solidFill>
                  <a:srgbClr val="FF0000"/>
                </a:solidFill>
              </a:rPr>
              <a:t>Memahami berbagai sistem dalam </a:t>
            </a:r>
            <a:r>
              <a:rPr lang="id-ID" dirty="0" smtClean="0">
                <a:solidFill>
                  <a:srgbClr val="FF0000"/>
                </a:solidFill>
              </a:rPr>
              <a:t>kehidupan </a:t>
            </a:r>
            <a:r>
              <a:rPr lang="id-ID" dirty="0" smtClean="0">
                <a:solidFill>
                  <a:srgbClr val="FF0000"/>
                </a:solidFill>
              </a:rPr>
              <a:t>manusia</a:t>
            </a:r>
          </a:p>
          <a:p>
            <a:pPr marL="0" indent="0" algn="ctr">
              <a:buNone/>
            </a:pPr>
            <a:endParaRPr lang="id-ID" dirty="0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id-ID" dirty="0" smtClean="0">
                <a:solidFill>
                  <a:srgbClr val="C00000"/>
                </a:solidFill>
                <a:latin typeface="Algerian" pitchFamily="82" charset="0"/>
              </a:rPr>
              <a:t>Kompetensi Dasar</a:t>
            </a:r>
          </a:p>
          <a:p>
            <a:pPr marL="0" indent="0" algn="ctr">
              <a:buNone/>
            </a:pPr>
            <a:r>
              <a:rPr lang="id-ID" dirty="0" smtClean="0">
                <a:solidFill>
                  <a:srgbClr val="C00000"/>
                </a:solidFill>
              </a:rPr>
              <a:t>1.1 Menganalisis pentingnya pertumbuhan dan perkembangan pada makhluk hidup</a:t>
            </a:r>
          </a:p>
        </p:txBody>
      </p:sp>
      <p:sp>
        <p:nvSpPr>
          <p:cNvPr id="2" name="Right Arrow 1"/>
          <p:cNvSpPr/>
          <p:nvPr/>
        </p:nvSpPr>
        <p:spPr>
          <a:xfrm>
            <a:off x="6804248" y="5949280"/>
            <a:ext cx="1800200" cy="6480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 smtClean="0">
                <a:hlinkClick r:id="" action="ppaction://hlinkshowjump?jump=nextslide"/>
              </a:rPr>
              <a:t>Lanjut Ke Soal </a:t>
            </a:r>
            <a:endParaRPr lang="id-ID" dirty="0"/>
          </a:p>
        </p:txBody>
      </p:sp>
      <p:sp>
        <p:nvSpPr>
          <p:cNvPr id="4" name="Left Arrow 3"/>
          <p:cNvSpPr/>
          <p:nvPr/>
        </p:nvSpPr>
        <p:spPr>
          <a:xfrm>
            <a:off x="323528" y="5949280"/>
            <a:ext cx="2016224" cy="64807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 smtClean="0">
                <a:hlinkClick r:id="" action="ppaction://hlinkshowjump?jump=previousslide"/>
              </a:rPr>
              <a:t>Ke menu Awal</a:t>
            </a:r>
            <a:endParaRPr lang="id-ID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Espace réservé du contenu 2"/>
          <p:cNvSpPr>
            <a:spLocks noGrp="1"/>
          </p:cNvSpPr>
          <p:nvPr>
            <p:ph idx="1"/>
          </p:nvPr>
        </p:nvSpPr>
        <p:spPr>
          <a:xfrm>
            <a:off x="179512" y="1600200"/>
            <a:ext cx="8507288" cy="4997152"/>
          </a:xfrm>
        </p:spPr>
        <p:txBody>
          <a:bodyPr/>
          <a:lstStyle/>
          <a:p>
            <a:pPr marL="0" indent="0">
              <a:buNone/>
            </a:pPr>
            <a:r>
              <a:rPr lang="en-US" dirty="0" err="1">
                <a:solidFill>
                  <a:srgbClr val="C00000"/>
                </a:solidFill>
              </a:rPr>
              <a:t>Berikut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adalah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faktor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luar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pertumbuhan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 smtClean="0">
                <a:solidFill>
                  <a:srgbClr val="C00000"/>
                </a:solidFill>
              </a:rPr>
              <a:t>dan</a:t>
            </a:r>
            <a:r>
              <a:rPr lang="id-ID" dirty="0">
                <a:solidFill>
                  <a:srgbClr val="C00000"/>
                </a:solidFill>
              </a:rPr>
              <a:t> </a:t>
            </a:r>
            <a:r>
              <a:rPr lang="en-US" dirty="0" err="1" smtClean="0">
                <a:solidFill>
                  <a:srgbClr val="C00000"/>
                </a:solidFill>
              </a:rPr>
              <a:t>perkembangan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err="1" smtClean="0">
                <a:solidFill>
                  <a:srgbClr val="C00000"/>
                </a:solidFill>
              </a:rPr>
              <a:t>tanaman</a:t>
            </a:r>
            <a:r>
              <a:rPr lang="id-ID" dirty="0" smtClean="0">
                <a:solidFill>
                  <a:srgbClr val="C00000"/>
                </a:solidFill>
              </a:rPr>
              <a:t>, kecuali ....</a:t>
            </a:r>
            <a:r>
              <a:rPr lang="en-US" dirty="0"/>
              <a:t>                         </a:t>
            </a:r>
            <a:endParaRPr lang="id-ID" dirty="0" smtClean="0"/>
          </a:p>
          <a:p>
            <a:pPr marL="0" indent="0">
              <a:buNone/>
            </a:pPr>
            <a:r>
              <a:rPr lang="id-ID" dirty="0" smtClean="0">
                <a:solidFill>
                  <a:srgbClr val="C00000"/>
                </a:solidFill>
              </a:rPr>
              <a:t>			</a:t>
            </a:r>
            <a:r>
              <a:rPr lang="en-US" dirty="0" err="1" smtClean="0">
                <a:solidFill>
                  <a:srgbClr val="C00000"/>
                </a:solidFill>
              </a:rPr>
              <a:t>Suhu</a:t>
            </a:r>
            <a:r>
              <a:rPr lang="id-ID" dirty="0" smtClean="0">
                <a:solidFill>
                  <a:srgbClr val="C00000"/>
                </a:solidFill>
              </a:rPr>
              <a:t>         </a:t>
            </a:r>
            <a:r>
              <a:rPr lang="id-ID" dirty="0">
                <a:solidFill>
                  <a:srgbClr val="C00000"/>
                </a:solidFill>
              </a:rPr>
              <a:t> </a:t>
            </a:r>
            <a:r>
              <a:rPr lang="id-ID" dirty="0" smtClean="0">
                <a:solidFill>
                  <a:srgbClr val="C00000"/>
                </a:solidFill>
              </a:rPr>
              <a:t>   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err="1" smtClean="0">
                <a:solidFill>
                  <a:srgbClr val="C00000"/>
                </a:solidFill>
              </a:rPr>
              <a:t>Hormon</a:t>
            </a:r>
            <a:r>
              <a:rPr lang="id-ID" dirty="0" smtClean="0">
                <a:solidFill>
                  <a:srgbClr val="C00000"/>
                </a:solidFill>
              </a:rPr>
              <a:t> </a:t>
            </a:r>
            <a:endParaRPr lang="id-ID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id-ID" dirty="0" smtClean="0">
                <a:solidFill>
                  <a:srgbClr val="C00000"/>
                </a:solidFill>
              </a:rPr>
              <a:t>    </a:t>
            </a:r>
            <a:r>
              <a:rPr lang="en-US" dirty="0">
                <a:solidFill>
                  <a:srgbClr val="C00000"/>
                </a:solidFill>
              </a:rPr>
              <a:t>                </a:t>
            </a:r>
            <a:r>
              <a:rPr lang="id-ID" dirty="0">
                <a:solidFill>
                  <a:srgbClr val="C00000"/>
                </a:solidFill>
              </a:rPr>
              <a:t> </a:t>
            </a:r>
            <a:r>
              <a:rPr lang="id-ID" dirty="0" smtClean="0">
                <a:solidFill>
                  <a:srgbClr val="C00000"/>
                </a:solidFill>
              </a:rPr>
              <a:t>         </a:t>
            </a:r>
            <a:r>
              <a:rPr lang="en-US" dirty="0" err="1" smtClean="0">
                <a:solidFill>
                  <a:srgbClr val="C00000"/>
                </a:solidFill>
              </a:rPr>
              <a:t>Cahaya</a:t>
            </a:r>
            <a:r>
              <a:rPr lang="id-ID" dirty="0" smtClean="0">
                <a:solidFill>
                  <a:srgbClr val="C00000"/>
                </a:solidFill>
              </a:rPr>
              <a:t>         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err="1" smtClean="0">
                <a:solidFill>
                  <a:srgbClr val="C00000"/>
                </a:solidFill>
              </a:rPr>
              <a:t>Kelembaban</a:t>
            </a:r>
            <a:r>
              <a:rPr lang="id-ID" dirty="0" smtClean="0">
                <a:solidFill>
                  <a:srgbClr val="C00000"/>
                </a:solidFill>
              </a:rPr>
              <a:t> </a:t>
            </a:r>
          </a:p>
          <a:p>
            <a:endParaRPr lang="id-ID" dirty="0"/>
          </a:p>
          <a:p>
            <a:r>
              <a:rPr lang="en-US" dirty="0"/>
              <a:t>                                                                    </a:t>
            </a:r>
            <a:r>
              <a:rPr lang="id-ID" dirty="0" smtClean="0"/>
              <a:t>  </a:t>
            </a:r>
          </a:p>
          <a:p>
            <a:r>
              <a:rPr lang="en-US" dirty="0"/>
              <a:t> </a:t>
            </a:r>
            <a:endParaRPr lang="id-ID" dirty="0"/>
          </a:p>
          <a:p>
            <a:endParaRPr lang="id-ID" dirty="0" smtClean="0"/>
          </a:p>
          <a:p>
            <a:endParaRPr lang="fr-FR" dirty="0" smtClean="0"/>
          </a:p>
        </p:txBody>
      </p:sp>
      <p:sp>
        <p:nvSpPr>
          <p:cNvPr id="3" name="Rectangle 2"/>
          <p:cNvSpPr/>
          <p:nvPr/>
        </p:nvSpPr>
        <p:spPr>
          <a:xfrm>
            <a:off x="2599188" y="4106623"/>
            <a:ext cx="388279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28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Jawaban anda salah !</a:t>
            </a:r>
            <a:endParaRPr lang="en-US" sz="28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599188" y="2789104"/>
            <a:ext cx="360040" cy="421850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C00000"/>
                </a:solidFill>
              </a:rPr>
              <a:t>a. </a:t>
            </a:r>
            <a:endParaRPr lang="id-ID" dirty="0"/>
          </a:p>
        </p:txBody>
      </p:sp>
      <p:sp>
        <p:nvSpPr>
          <p:cNvPr id="19" name="Rectangle 18"/>
          <p:cNvSpPr/>
          <p:nvPr/>
        </p:nvSpPr>
        <p:spPr>
          <a:xfrm>
            <a:off x="2599188" y="3363354"/>
            <a:ext cx="360040" cy="421850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 smtClean="0">
                <a:solidFill>
                  <a:srgbClr val="C00000"/>
                </a:solidFill>
              </a:rPr>
              <a:t>b</a:t>
            </a:r>
            <a:endParaRPr lang="id-ID" dirty="0"/>
          </a:p>
        </p:txBody>
      </p:sp>
      <p:sp>
        <p:nvSpPr>
          <p:cNvPr id="12" name="Rectangle 11"/>
          <p:cNvSpPr/>
          <p:nvPr/>
        </p:nvSpPr>
        <p:spPr>
          <a:xfrm>
            <a:off x="2866889" y="4625860"/>
            <a:ext cx="3347391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Jawaban anda salah !</a:t>
            </a:r>
            <a:endParaRPr lang="en-US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195698" y="5035014"/>
            <a:ext cx="3286284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id-ID" sz="2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Jawaban Anda Benar</a:t>
            </a:r>
            <a:endParaRPr lang="en-US" sz="2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658820" y="2824067"/>
            <a:ext cx="360040" cy="421850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>
                <a:solidFill>
                  <a:srgbClr val="C00000"/>
                </a:solidFill>
              </a:rPr>
              <a:t>c</a:t>
            </a:r>
            <a:endParaRPr lang="id-ID" dirty="0"/>
          </a:p>
        </p:txBody>
      </p:sp>
      <p:sp>
        <p:nvSpPr>
          <p:cNvPr id="23" name="Rectangle 22"/>
          <p:cNvSpPr/>
          <p:nvPr/>
        </p:nvSpPr>
        <p:spPr>
          <a:xfrm>
            <a:off x="4658820" y="3333385"/>
            <a:ext cx="360040" cy="421850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>
                <a:solidFill>
                  <a:srgbClr val="C00000"/>
                </a:solidFill>
              </a:rPr>
              <a:t>d</a:t>
            </a:r>
            <a:endParaRPr lang="id-ID" dirty="0"/>
          </a:p>
        </p:txBody>
      </p:sp>
      <p:sp>
        <p:nvSpPr>
          <p:cNvPr id="20" name="Rectangle 19"/>
          <p:cNvSpPr/>
          <p:nvPr/>
        </p:nvSpPr>
        <p:spPr>
          <a:xfrm>
            <a:off x="3616147" y="5504126"/>
            <a:ext cx="366318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2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Jawaban anda salah</a:t>
            </a:r>
            <a:endParaRPr lang="en-US" sz="28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2" name="Right Arrow 1"/>
          <p:cNvSpPr/>
          <p:nvPr/>
        </p:nvSpPr>
        <p:spPr>
          <a:xfrm>
            <a:off x="7020272" y="6270507"/>
            <a:ext cx="1864671" cy="548680"/>
          </a:xfrm>
          <a:prstGeom prst="rightArrow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 smtClean="0">
                <a:solidFill>
                  <a:srgbClr val="FF0000"/>
                </a:solidFill>
                <a:hlinkClick r:id="" action="ppaction://hlinkshowjump?jump=nextslide">
                  <a:snd r:embed="rId3" name="breeze.wav"/>
                </a:hlinkClick>
              </a:rPr>
              <a:t>Next Soal</a:t>
            </a:r>
            <a:endParaRPr lang="id-ID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12" grpId="0"/>
      <p:bldP spid="12" grpId="1"/>
      <p:bldP spid="16" grpId="0"/>
      <p:bldP spid="16" grpId="1"/>
      <p:bldP spid="20" grpId="0"/>
      <p:bldP spid="20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8641"/>
            <a:ext cx="7315200" cy="2510172"/>
          </a:xfrm>
        </p:spPr>
        <p:txBody>
          <a:bodyPr>
            <a:noAutofit/>
          </a:bodyPr>
          <a:lstStyle/>
          <a:p>
            <a:r>
              <a:rPr lang="en-US" sz="2400" dirty="0" err="1"/>
              <a:t>Berikut</a:t>
            </a:r>
            <a:r>
              <a:rPr lang="en-US" sz="2400" dirty="0"/>
              <a:t> </a:t>
            </a:r>
            <a:r>
              <a:rPr lang="en-US" sz="2400" dirty="0" err="1"/>
              <a:t>adalah</a:t>
            </a:r>
            <a:r>
              <a:rPr lang="en-US" sz="2400" dirty="0"/>
              <a:t> </a:t>
            </a:r>
            <a:r>
              <a:rPr lang="en-US" sz="2400" dirty="0" err="1"/>
              <a:t>hormon</a:t>
            </a:r>
            <a:r>
              <a:rPr lang="en-US" sz="2400" dirty="0"/>
              <a:t> </a:t>
            </a:r>
            <a:r>
              <a:rPr lang="en-US" sz="2400" dirty="0" err="1"/>
              <a:t>pada</a:t>
            </a:r>
            <a:r>
              <a:rPr lang="en-US" sz="2400" dirty="0"/>
              <a:t> </a:t>
            </a:r>
            <a:r>
              <a:rPr lang="en-US" sz="2400" dirty="0" err="1"/>
              <a:t>tumbuhan</a:t>
            </a:r>
            <a:r>
              <a:rPr lang="en-US" sz="2400" dirty="0"/>
              <a:t>, </a:t>
            </a:r>
            <a:r>
              <a:rPr lang="en-US" sz="2400" dirty="0" err="1"/>
              <a:t>kecuali</a:t>
            </a:r>
            <a:r>
              <a:rPr lang="en-US" sz="2400" dirty="0"/>
              <a:t> ......</a:t>
            </a:r>
            <a:r>
              <a:rPr lang="id-ID" sz="2400" dirty="0"/>
              <a:t/>
            </a:r>
            <a:br>
              <a:rPr lang="id-ID" sz="2400" dirty="0"/>
            </a:br>
            <a:r>
              <a:rPr lang="en-US" sz="1600" dirty="0"/>
              <a:t>                                   </a:t>
            </a:r>
            <a:r>
              <a:rPr lang="id-ID" sz="1600" dirty="0"/>
              <a:t/>
            </a:r>
            <a:br>
              <a:rPr lang="id-ID" sz="1600" dirty="0"/>
            </a:br>
            <a:r>
              <a:rPr lang="en-US" sz="1600" dirty="0"/>
              <a:t>                                 </a:t>
            </a:r>
            <a:r>
              <a:rPr lang="id-ID" sz="1600" dirty="0"/>
              <a:t/>
            </a:r>
            <a:br>
              <a:rPr lang="id-ID" sz="1600" dirty="0"/>
            </a:br>
            <a:r>
              <a:rPr lang="en-US" sz="1600" dirty="0"/>
              <a:t>                                 </a:t>
            </a:r>
            <a:r>
              <a:rPr lang="id-ID" sz="1600" dirty="0"/>
              <a:t/>
            </a:r>
            <a:br>
              <a:rPr lang="id-ID" sz="1600" dirty="0"/>
            </a:br>
            <a:r>
              <a:rPr lang="en-US" sz="1600" dirty="0"/>
              <a:t>                                                                   </a:t>
            </a:r>
            <a:r>
              <a:rPr lang="id-ID" sz="1600" dirty="0"/>
              <a:t/>
            </a:r>
            <a:br>
              <a:rPr lang="id-ID" sz="1600" dirty="0"/>
            </a:br>
            <a:endParaRPr lang="id-ID" sz="1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924944"/>
            <a:ext cx="7315200" cy="3384416"/>
          </a:xfrm>
        </p:spPr>
        <p:txBody>
          <a:bodyPr/>
          <a:lstStyle/>
          <a:p>
            <a:endParaRPr lang="id-ID" dirty="0" smtClean="0"/>
          </a:p>
          <a:p>
            <a:endParaRPr lang="id-ID" dirty="0"/>
          </a:p>
        </p:txBody>
      </p:sp>
      <p:sp>
        <p:nvSpPr>
          <p:cNvPr id="5" name="Rounded Rectangle 4"/>
          <p:cNvSpPr/>
          <p:nvPr/>
        </p:nvSpPr>
        <p:spPr>
          <a:xfrm>
            <a:off x="1403648" y="1556792"/>
            <a:ext cx="1656184" cy="360040"/>
          </a:xfrm>
          <a:prstGeom prst="round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 smtClean="0"/>
              <a:t>a. </a:t>
            </a:r>
            <a:r>
              <a:rPr lang="en-US" dirty="0" err="1" smtClean="0"/>
              <a:t>giberalin</a:t>
            </a:r>
            <a:endParaRPr lang="id-ID" dirty="0"/>
          </a:p>
        </p:txBody>
      </p:sp>
      <p:sp>
        <p:nvSpPr>
          <p:cNvPr id="6" name="Rectangle 5"/>
          <p:cNvSpPr/>
          <p:nvPr/>
        </p:nvSpPr>
        <p:spPr>
          <a:xfrm>
            <a:off x="1070204" y="2969797"/>
            <a:ext cx="232307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d-ID" sz="2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Anda salah !</a:t>
            </a:r>
            <a:endParaRPr lang="en-US" sz="2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547664" y="2060848"/>
            <a:ext cx="1512168" cy="360040"/>
          </a:xfrm>
          <a:prstGeom prst="round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b. </a:t>
            </a:r>
            <a:r>
              <a:rPr lang="en-US" dirty="0" err="1"/>
              <a:t>sitokinin</a:t>
            </a:r>
            <a:endParaRPr lang="id-ID" dirty="0"/>
          </a:p>
        </p:txBody>
      </p:sp>
      <p:sp>
        <p:nvSpPr>
          <p:cNvPr id="8" name="Rectangle 7"/>
          <p:cNvSpPr/>
          <p:nvPr/>
        </p:nvSpPr>
        <p:spPr>
          <a:xfrm>
            <a:off x="1547664" y="3493017"/>
            <a:ext cx="2189830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Coba lagi !!</a:t>
            </a:r>
            <a:endParaRPr lang="en-US" sz="2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3828649" y="1556792"/>
            <a:ext cx="1463431" cy="360040"/>
          </a:xfrm>
          <a:prstGeom prst="round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 smtClean="0"/>
          </a:p>
          <a:p>
            <a:pPr algn="ctr"/>
            <a:r>
              <a:rPr lang="en-US" dirty="0" smtClean="0"/>
              <a:t>c</a:t>
            </a:r>
            <a:r>
              <a:rPr lang="en-US" dirty="0"/>
              <a:t>. </a:t>
            </a:r>
            <a:r>
              <a:rPr lang="en-US" dirty="0" err="1"/>
              <a:t>etilen</a:t>
            </a:r>
            <a:r>
              <a:rPr lang="id-ID" dirty="0"/>
              <a:t/>
            </a:r>
            <a:br>
              <a:rPr lang="id-ID" dirty="0"/>
            </a:br>
            <a:endParaRPr lang="id-ID" dirty="0"/>
          </a:p>
        </p:txBody>
      </p:sp>
      <p:sp>
        <p:nvSpPr>
          <p:cNvPr id="10" name="Rectangle 9"/>
          <p:cNvSpPr/>
          <p:nvPr/>
        </p:nvSpPr>
        <p:spPr>
          <a:xfrm>
            <a:off x="1852610" y="3954682"/>
            <a:ext cx="250336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d-ID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Coba lagi !!</a:t>
            </a:r>
            <a:endParaRPr lang="en-US" sz="32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3828649" y="2090459"/>
            <a:ext cx="1463431" cy="396044"/>
          </a:xfrm>
          <a:prstGeom prst="round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d.ekdison</a:t>
            </a:r>
            <a:endParaRPr lang="id-ID" dirty="0"/>
          </a:p>
        </p:txBody>
      </p:sp>
      <p:sp>
        <p:nvSpPr>
          <p:cNvPr id="12" name="Rectangle 11"/>
          <p:cNvSpPr/>
          <p:nvPr/>
        </p:nvSpPr>
        <p:spPr>
          <a:xfrm>
            <a:off x="3059832" y="4598173"/>
            <a:ext cx="285206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36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Anda benar </a:t>
            </a:r>
            <a:endParaRPr lang="en-US" sz="36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13" name="Right Arrow 12"/>
          <p:cNvSpPr/>
          <p:nvPr/>
        </p:nvSpPr>
        <p:spPr>
          <a:xfrm>
            <a:off x="6223667" y="6021288"/>
            <a:ext cx="2304256" cy="836712"/>
          </a:xfrm>
          <a:prstGeom prst="rightArrow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 smtClean="0">
                <a:solidFill>
                  <a:srgbClr val="FF0000"/>
                </a:solidFill>
                <a:hlinkClick r:id="" action="ppaction://hlinkshowjump?jump=nextslide"/>
              </a:rPr>
              <a:t>LANJUT</a:t>
            </a:r>
            <a:endParaRPr lang="id-ID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3334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8" grpId="0"/>
      <p:bldP spid="8" grpId="1"/>
      <p:bldP spid="10" grpId="0"/>
      <p:bldP spid="10" grpId="1"/>
      <p:bldP spid="12" grpId="0"/>
      <p:bldP spid="12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48680"/>
            <a:ext cx="7239000" cy="5907056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 err="1"/>
              <a:t>Apa</a:t>
            </a:r>
            <a:r>
              <a:rPr lang="en-US" sz="2000" dirty="0"/>
              <a:t> </a:t>
            </a:r>
            <a:r>
              <a:rPr lang="en-US" sz="2000" dirty="0" err="1"/>
              <a:t>fungsi</a:t>
            </a:r>
            <a:r>
              <a:rPr lang="en-US" sz="2000" dirty="0"/>
              <a:t> </a:t>
            </a:r>
            <a:r>
              <a:rPr lang="en-US" sz="2000" dirty="0" err="1"/>
              <a:t>hormon</a:t>
            </a:r>
            <a:r>
              <a:rPr lang="en-US" sz="2000" dirty="0"/>
              <a:t> </a:t>
            </a:r>
            <a:r>
              <a:rPr lang="en-US" sz="2000" dirty="0" err="1"/>
              <a:t>etilen</a:t>
            </a:r>
            <a:r>
              <a:rPr lang="en-US" sz="2000" dirty="0"/>
              <a:t> </a:t>
            </a:r>
            <a:r>
              <a:rPr lang="en-US" sz="2000" dirty="0" err="1"/>
              <a:t>pada</a:t>
            </a:r>
            <a:r>
              <a:rPr lang="en-US" sz="2000" dirty="0"/>
              <a:t> </a:t>
            </a:r>
            <a:r>
              <a:rPr lang="en-US" sz="2000" dirty="0" err="1" smtClean="0"/>
              <a:t>tanaman</a:t>
            </a:r>
            <a:r>
              <a:rPr lang="en-US" sz="2000" dirty="0" smtClean="0"/>
              <a:t>?</a:t>
            </a:r>
            <a:endParaRPr lang="id-ID" sz="2000" dirty="0"/>
          </a:p>
          <a:p>
            <a:pPr marL="0" indent="0">
              <a:buNone/>
            </a:pPr>
            <a:endParaRPr lang="id-ID" sz="2000" dirty="0" smtClean="0"/>
          </a:p>
          <a:p>
            <a:pPr marL="0" indent="0">
              <a:buNone/>
            </a:pPr>
            <a:endParaRPr lang="id-ID" sz="2000" dirty="0" smtClean="0"/>
          </a:p>
          <a:p>
            <a:pPr marL="0" indent="0">
              <a:buNone/>
            </a:pPr>
            <a:endParaRPr lang="id-ID" sz="2000" dirty="0" smtClean="0"/>
          </a:p>
          <a:p>
            <a:pPr marL="0" indent="0">
              <a:buNone/>
            </a:pPr>
            <a:endParaRPr lang="id-ID" sz="2000" dirty="0" smtClean="0"/>
          </a:p>
          <a:p>
            <a:pPr marL="0" indent="0">
              <a:buNone/>
            </a:pPr>
            <a:endParaRPr lang="id-ID" sz="2000" dirty="0" smtClean="0"/>
          </a:p>
        </p:txBody>
      </p:sp>
      <p:sp>
        <p:nvSpPr>
          <p:cNvPr id="4" name="Rectangle 3"/>
          <p:cNvSpPr/>
          <p:nvPr/>
        </p:nvSpPr>
        <p:spPr>
          <a:xfrm>
            <a:off x="723180" y="3140968"/>
            <a:ext cx="286969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32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Anda Benar</a:t>
            </a:r>
            <a:endParaRPr lang="en-US" sz="32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09894" y="1038761"/>
            <a:ext cx="5978330" cy="3600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buNone/>
            </a:pPr>
            <a:r>
              <a:rPr lang="id-ID" dirty="0" smtClean="0"/>
              <a:t>a. </a:t>
            </a:r>
            <a:r>
              <a:rPr lang="en-US" dirty="0" err="1" smtClean="0"/>
              <a:t>mempercepat</a:t>
            </a:r>
            <a:r>
              <a:rPr lang="en-US" dirty="0" smtClean="0"/>
              <a:t> </a:t>
            </a:r>
            <a:r>
              <a:rPr lang="en-US" dirty="0" err="1" smtClean="0"/>
              <a:t>pematangan</a:t>
            </a:r>
            <a:r>
              <a:rPr lang="en-US" dirty="0" smtClean="0"/>
              <a:t> </a:t>
            </a:r>
            <a:r>
              <a:rPr lang="en-US" dirty="0" err="1" smtClean="0"/>
              <a:t>buah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buah</a:t>
            </a:r>
            <a:r>
              <a:rPr lang="en-US" dirty="0" smtClean="0"/>
              <a:t> </a:t>
            </a:r>
            <a:r>
              <a:rPr lang="en-US" dirty="0" err="1" smtClean="0"/>
              <a:t>klimetik</a:t>
            </a:r>
            <a:endParaRPr lang="id-ID" dirty="0"/>
          </a:p>
        </p:txBody>
      </p:sp>
      <p:sp>
        <p:nvSpPr>
          <p:cNvPr id="6" name="Rounded Rectangle 5"/>
          <p:cNvSpPr/>
          <p:nvPr/>
        </p:nvSpPr>
        <p:spPr>
          <a:xfrm>
            <a:off x="609894" y="1606051"/>
            <a:ext cx="6266362" cy="37401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buNone/>
            </a:pPr>
            <a:r>
              <a:rPr lang="en-US" dirty="0"/>
              <a:t>b. </a:t>
            </a:r>
            <a:r>
              <a:rPr lang="en-US" dirty="0" err="1"/>
              <a:t>membantu</a:t>
            </a:r>
            <a:r>
              <a:rPr lang="en-US" dirty="0"/>
              <a:t> </a:t>
            </a:r>
            <a:r>
              <a:rPr lang="en-US" dirty="0" err="1"/>
              <a:t>pembentukan</a:t>
            </a:r>
            <a:r>
              <a:rPr lang="en-US" dirty="0"/>
              <a:t> tunas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berkecambahan</a:t>
            </a:r>
            <a:r>
              <a:rPr lang="id-ID" dirty="0"/>
              <a:t> </a:t>
            </a:r>
            <a:r>
              <a:rPr lang="en-US" dirty="0" err="1"/>
              <a:t>biji</a:t>
            </a:r>
            <a:endParaRPr lang="id-ID" dirty="0"/>
          </a:p>
        </p:txBody>
      </p:sp>
      <p:sp>
        <p:nvSpPr>
          <p:cNvPr id="7" name="Rectangle 6"/>
          <p:cNvSpPr/>
          <p:nvPr/>
        </p:nvSpPr>
        <p:spPr>
          <a:xfrm>
            <a:off x="1549652" y="3725743"/>
            <a:ext cx="301236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32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Coba Lagi !!</a:t>
            </a:r>
            <a:endParaRPr lang="en-US" sz="32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09894" y="2227339"/>
            <a:ext cx="5762306" cy="3600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buNone/>
            </a:pPr>
            <a:r>
              <a:rPr lang="en-US" dirty="0"/>
              <a:t>c. </a:t>
            </a:r>
            <a:r>
              <a:rPr lang="en-US" dirty="0" err="1"/>
              <a:t>membuat</a:t>
            </a:r>
            <a:r>
              <a:rPr lang="en-US" dirty="0"/>
              <a:t> </a:t>
            </a:r>
            <a:r>
              <a:rPr lang="en-US" dirty="0" err="1"/>
              <a:t>pertumbuhan</a:t>
            </a:r>
            <a:r>
              <a:rPr lang="en-US" dirty="0"/>
              <a:t> tunas </a:t>
            </a:r>
            <a:r>
              <a:rPr lang="en-US" dirty="0" err="1"/>
              <a:t>samping</a:t>
            </a:r>
            <a:r>
              <a:rPr lang="en-US" dirty="0"/>
              <a:t> </a:t>
            </a:r>
            <a:r>
              <a:rPr lang="en-US" dirty="0" err="1"/>
              <a:t>terhambat</a:t>
            </a:r>
            <a:endParaRPr lang="id-ID" dirty="0"/>
          </a:p>
        </p:txBody>
      </p:sp>
      <p:sp>
        <p:nvSpPr>
          <p:cNvPr id="9" name="Rectangle 8"/>
          <p:cNvSpPr/>
          <p:nvPr/>
        </p:nvSpPr>
        <p:spPr>
          <a:xfrm>
            <a:off x="1984865" y="4581128"/>
            <a:ext cx="3091191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32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Coba Lagi !!</a:t>
            </a:r>
            <a:endParaRPr lang="en-US" sz="32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609894" y="2708920"/>
            <a:ext cx="3818090" cy="3600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buNone/>
            </a:pPr>
            <a:r>
              <a:rPr lang="id-ID" dirty="0" smtClean="0"/>
              <a:t>d. Merangsang  pembelahan sel</a:t>
            </a:r>
            <a:endParaRPr lang="id-ID" dirty="0"/>
          </a:p>
        </p:txBody>
      </p:sp>
      <p:sp>
        <p:nvSpPr>
          <p:cNvPr id="12" name="Rectangle 11"/>
          <p:cNvSpPr/>
          <p:nvPr/>
        </p:nvSpPr>
        <p:spPr>
          <a:xfrm>
            <a:off x="2771800" y="5165903"/>
            <a:ext cx="2500814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Anda salah !!</a:t>
            </a:r>
            <a:endParaRPr lang="en-US" sz="2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3" name="Right Arrow 12"/>
          <p:cNvSpPr/>
          <p:nvPr/>
        </p:nvSpPr>
        <p:spPr>
          <a:xfrm>
            <a:off x="5580112" y="5949280"/>
            <a:ext cx="1584176" cy="7200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 smtClean="0">
                <a:hlinkClick r:id="" action="ppaction://hlinkshowjump?jump=nextslide"/>
              </a:rPr>
              <a:t>Next Soal 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656977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7" grpId="0"/>
      <p:bldP spid="7" grpId="1"/>
      <p:bldP spid="9" grpId="0"/>
      <p:bldP spid="9" grpId="1"/>
      <p:bldP spid="12" grpId="0"/>
      <p:bldP spid="12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8686800" cy="1412776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200" dirty="0" err="1"/>
              <a:t>Pertumbuhan</a:t>
            </a:r>
            <a:r>
              <a:rPr lang="en-US" sz="2200" dirty="0"/>
              <a:t> primer </a:t>
            </a:r>
            <a:r>
              <a:rPr lang="en-US" sz="2200" dirty="0" err="1"/>
              <a:t>pada</a:t>
            </a:r>
            <a:r>
              <a:rPr lang="en-US" sz="2200" dirty="0"/>
              <a:t> </a:t>
            </a:r>
            <a:r>
              <a:rPr lang="en-US" sz="2200" dirty="0" err="1"/>
              <a:t>tumbuhan</a:t>
            </a:r>
            <a:r>
              <a:rPr lang="en-US" sz="2200" dirty="0"/>
              <a:t> </a:t>
            </a:r>
            <a:r>
              <a:rPr lang="en-US" sz="2200" dirty="0" err="1"/>
              <a:t>terjadi</a:t>
            </a:r>
            <a:r>
              <a:rPr lang="en-US" sz="2200" dirty="0"/>
              <a:t> di ........</a:t>
            </a:r>
            <a:r>
              <a:rPr lang="id-ID" dirty="0"/>
              <a:t/>
            </a:r>
            <a:br>
              <a:rPr lang="id-ID" dirty="0"/>
            </a:br>
            <a:r>
              <a:rPr lang="en-US" dirty="0"/>
              <a:t> </a:t>
            </a:r>
            <a:r>
              <a:rPr lang="id-ID" dirty="0"/>
              <a:t/>
            </a:r>
            <a:br>
              <a:rPr lang="id-ID" dirty="0"/>
            </a:b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988840"/>
            <a:ext cx="86868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         </a:t>
            </a:r>
            <a:endParaRPr lang="id-ID" dirty="0"/>
          </a:p>
          <a:p>
            <a:pPr marL="0" indent="0">
              <a:buNone/>
            </a:pPr>
            <a:r>
              <a:rPr lang="en-US" dirty="0"/>
              <a:t> </a:t>
            </a:r>
            <a:endParaRPr lang="id-ID" dirty="0"/>
          </a:p>
          <a:p>
            <a:endParaRPr lang="id-ID" dirty="0"/>
          </a:p>
        </p:txBody>
      </p:sp>
      <p:sp>
        <p:nvSpPr>
          <p:cNvPr id="4" name="Rounded Rectangle 3"/>
          <p:cNvSpPr/>
          <p:nvPr/>
        </p:nvSpPr>
        <p:spPr>
          <a:xfrm>
            <a:off x="611560" y="1124744"/>
            <a:ext cx="1440160" cy="648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lang="en-US" dirty="0"/>
              <a:t>a. </a:t>
            </a:r>
            <a:r>
              <a:rPr lang="en-US" dirty="0" err="1"/>
              <a:t>batang</a:t>
            </a:r>
            <a:endParaRPr lang="id-ID" dirty="0"/>
          </a:p>
        </p:txBody>
      </p:sp>
      <p:sp>
        <p:nvSpPr>
          <p:cNvPr id="5" name="Rounded Rectangle 4"/>
          <p:cNvSpPr/>
          <p:nvPr/>
        </p:nvSpPr>
        <p:spPr>
          <a:xfrm>
            <a:off x="4621235" y="1105031"/>
            <a:ext cx="1440160" cy="648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lang="en-US" dirty="0"/>
              <a:t>c. </a:t>
            </a:r>
            <a:r>
              <a:rPr lang="en-US" dirty="0" err="1"/>
              <a:t>daun</a:t>
            </a:r>
            <a:endParaRPr lang="id-ID" dirty="0"/>
          </a:p>
        </p:txBody>
      </p:sp>
      <p:sp>
        <p:nvSpPr>
          <p:cNvPr id="6" name="Rounded Rectangle 5"/>
          <p:cNvSpPr/>
          <p:nvPr/>
        </p:nvSpPr>
        <p:spPr>
          <a:xfrm>
            <a:off x="2555776" y="1105031"/>
            <a:ext cx="1736220" cy="648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lang="en-US" dirty="0"/>
              <a:t>b. </a:t>
            </a:r>
            <a:r>
              <a:rPr lang="en-US" dirty="0" err="1"/>
              <a:t>ujung</a:t>
            </a:r>
            <a:r>
              <a:rPr lang="en-US" dirty="0"/>
              <a:t> </a:t>
            </a:r>
            <a:r>
              <a:rPr lang="en-US" dirty="0" err="1"/>
              <a:t>akar</a:t>
            </a:r>
            <a:endParaRPr lang="id-ID" dirty="0"/>
          </a:p>
        </p:txBody>
      </p:sp>
      <p:sp>
        <p:nvSpPr>
          <p:cNvPr id="7" name="Rounded Rectangle 6"/>
          <p:cNvSpPr/>
          <p:nvPr/>
        </p:nvSpPr>
        <p:spPr>
          <a:xfrm>
            <a:off x="6660232" y="1124744"/>
            <a:ext cx="1440160" cy="648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lang="en-US" dirty="0"/>
              <a:t> d. </a:t>
            </a:r>
            <a:r>
              <a:rPr lang="en-US" dirty="0" err="1"/>
              <a:t>biji</a:t>
            </a:r>
            <a:endParaRPr lang="id-ID" dirty="0"/>
          </a:p>
        </p:txBody>
      </p:sp>
      <p:sp>
        <p:nvSpPr>
          <p:cNvPr id="8" name="Rectangle 7"/>
          <p:cNvSpPr/>
          <p:nvPr/>
        </p:nvSpPr>
        <p:spPr>
          <a:xfrm>
            <a:off x="611560" y="2495859"/>
            <a:ext cx="243848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32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Anda benar</a:t>
            </a:r>
            <a:endParaRPr lang="en-US" sz="32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539621" y="3119735"/>
            <a:ext cx="236955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32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Anda salah</a:t>
            </a:r>
            <a:endParaRPr lang="en-US" sz="32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334657" y="2534960"/>
            <a:ext cx="236955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32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Anda salah</a:t>
            </a:r>
            <a:endParaRPr lang="en-US" sz="32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46025" y="4009310"/>
            <a:ext cx="236955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32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Anda salah</a:t>
            </a:r>
            <a:endParaRPr lang="en-US" sz="32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2" name="Right Arrow 11"/>
          <p:cNvSpPr/>
          <p:nvPr/>
        </p:nvSpPr>
        <p:spPr>
          <a:xfrm>
            <a:off x="6660232" y="5517232"/>
            <a:ext cx="1656184" cy="93610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 smtClean="0">
                <a:hlinkClick r:id="" action="ppaction://hlinkshowjump?jump=nextslide"/>
              </a:rPr>
              <a:t>Next Soal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36659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9" grpId="0"/>
      <p:bldP spid="9" grpId="1"/>
      <p:bldP spid="10" grpId="0"/>
      <p:bldP spid="10" grpId="1"/>
      <p:bldP spid="11" grpId="0"/>
      <p:bldP spid="11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dirty="0" smtClean="0"/>
              <a:t>Contoh hewan yang mengalami metamorfosis sempurna adalah ...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                </a:t>
            </a:r>
            <a:r>
              <a:rPr lang="en-US" dirty="0" smtClean="0"/>
              <a:t>                             </a:t>
            </a:r>
            <a:endParaRPr lang="id-ID" dirty="0" smtClean="0"/>
          </a:p>
          <a:p>
            <a:pPr marL="0" indent="0">
              <a:buNone/>
            </a:pPr>
            <a:r>
              <a:rPr lang="en-US" dirty="0"/>
              <a:t>                                                                 </a:t>
            </a:r>
            <a:endParaRPr lang="id-ID" dirty="0" smtClean="0"/>
          </a:p>
          <a:p>
            <a:pPr marL="0" indent="0">
              <a:buNone/>
            </a:pPr>
            <a:r>
              <a:rPr lang="en-US" dirty="0"/>
              <a:t>                                </a:t>
            </a:r>
            <a:endParaRPr lang="id-ID" dirty="0"/>
          </a:p>
        </p:txBody>
      </p:sp>
      <p:sp>
        <p:nvSpPr>
          <p:cNvPr id="4" name="Rounded Rectangle 3"/>
          <p:cNvSpPr/>
          <p:nvPr/>
        </p:nvSpPr>
        <p:spPr>
          <a:xfrm>
            <a:off x="683568" y="1628800"/>
            <a:ext cx="2016224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a. </a:t>
            </a:r>
            <a:r>
              <a:rPr lang="en-US" dirty="0" err="1"/>
              <a:t>belalang</a:t>
            </a:r>
            <a:endParaRPr lang="id-ID" dirty="0"/>
          </a:p>
        </p:txBody>
      </p:sp>
      <p:sp>
        <p:nvSpPr>
          <p:cNvPr id="5" name="Rounded Rectangle 4"/>
          <p:cNvSpPr/>
          <p:nvPr/>
        </p:nvSpPr>
        <p:spPr>
          <a:xfrm>
            <a:off x="4572000" y="2528361"/>
            <a:ext cx="2016224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lang="en-US" dirty="0"/>
              <a:t>d. </a:t>
            </a:r>
            <a:r>
              <a:rPr lang="en-US" dirty="0" err="1"/>
              <a:t>kupu-kupu</a:t>
            </a:r>
            <a:r>
              <a:rPr lang="en-US" dirty="0"/>
              <a:t> </a:t>
            </a:r>
            <a:endParaRPr lang="id-ID" dirty="0"/>
          </a:p>
        </p:txBody>
      </p:sp>
      <p:sp>
        <p:nvSpPr>
          <p:cNvPr id="6" name="Rounded Rectangle 5"/>
          <p:cNvSpPr/>
          <p:nvPr/>
        </p:nvSpPr>
        <p:spPr>
          <a:xfrm>
            <a:off x="683568" y="2420888"/>
            <a:ext cx="2016224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b. </a:t>
            </a:r>
            <a:r>
              <a:rPr lang="en-US" dirty="0" err="1"/>
              <a:t>rayap</a:t>
            </a:r>
            <a:r>
              <a:rPr lang="en-US" dirty="0"/>
              <a:t> </a:t>
            </a:r>
            <a:endParaRPr lang="id-ID" dirty="0"/>
          </a:p>
        </p:txBody>
      </p:sp>
      <p:sp>
        <p:nvSpPr>
          <p:cNvPr id="7" name="Rounded Rectangle 6"/>
          <p:cNvSpPr/>
          <p:nvPr/>
        </p:nvSpPr>
        <p:spPr>
          <a:xfrm>
            <a:off x="4572000" y="1628800"/>
            <a:ext cx="2016224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</a:t>
            </a:r>
            <a:r>
              <a:rPr lang="id-ID" dirty="0"/>
              <a:t>. </a:t>
            </a:r>
            <a:r>
              <a:rPr lang="en-US" dirty="0" err="1"/>
              <a:t>kepik</a:t>
            </a:r>
            <a:endParaRPr lang="id-ID" dirty="0"/>
          </a:p>
        </p:txBody>
      </p:sp>
      <p:sp>
        <p:nvSpPr>
          <p:cNvPr id="8" name="Rectangle 7"/>
          <p:cNvSpPr/>
          <p:nvPr/>
        </p:nvSpPr>
        <p:spPr>
          <a:xfrm>
            <a:off x="461215" y="4149080"/>
            <a:ext cx="2460930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d-ID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Upss salah </a:t>
            </a:r>
            <a:endParaRPr lang="en-US" sz="32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429346" y="5373216"/>
            <a:ext cx="3158878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id-ID" sz="2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Yahh salah lagi deh</a:t>
            </a:r>
            <a:endParaRPr lang="en-US" sz="2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841591" y="4441467"/>
            <a:ext cx="3477042" cy="46166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2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Hampir saja benar</a:t>
            </a:r>
            <a:endParaRPr lang="en-US" sz="2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62197" y="5219327"/>
            <a:ext cx="3167149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4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Yes, bener </a:t>
            </a:r>
            <a:endParaRPr lang="en-US" sz="4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01276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10" grpId="0"/>
      <p:bldP spid="10" grpId="1"/>
      <p:bldP spid="11" grpId="0" animBg="1"/>
      <p:bldP spid="11" grpId="1" animBg="1"/>
      <p:bldP spid="12" grpId="0"/>
      <p:bldP spid="12" grpId="1"/>
    </p:bld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105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erspective">
  <a:themeElements>
    <a:clrScheme name="Perspective">
      <a:dk1>
        <a:sysClr val="windowText" lastClr="000000"/>
      </a:dk1>
      <a:lt1>
        <a:sysClr val="window" lastClr="FFFFFF"/>
      </a:lt1>
      <a:dk2>
        <a:srgbClr val="283138"/>
      </a:dk2>
      <a:lt2>
        <a:srgbClr val="FF8600"/>
      </a:lt2>
      <a:accent1>
        <a:srgbClr val="838D9B"/>
      </a:accent1>
      <a:accent2>
        <a:srgbClr val="D2610C"/>
      </a:accent2>
      <a:accent3>
        <a:srgbClr val="80716A"/>
      </a:accent3>
      <a:accent4>
        <a:srgbClr val="94147C"/>
      </a:accent4>
      <a:accent5>
        <a:srgbClr val="5D5AD2"/>
      </a:accent5>
      <a:accent6>
        <a:srgbClr val="6F6C7D"/>
      </a:accent6>
      <a:hlink>
        <a:srgbClr val="6187E3"/>
      </a:hlink>
      <a:folHlink>
        <a:srgbClr val="7B8EB8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erspec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60000"/>
                <a:lumMod val="105000"/>
              </a:schemeClr>
            </a:gs>
            <a:gs pos="41000">
              <a:schemeClr val="phClr">
                <a:tint val="57000"/>
                <a:satMod val="180000"/>
                <a:lumMod val="99000"/>
              </a:schemeClr>
            </a:gs>
            <a:gs pos="100000">
              <a:schemeClr val="phClr">
                <a:tint val="80000"/>
                <a:satMod val="20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atMod val="130000"/>
                <a:lumMod val="114000"/>
              </a:schemeClr>
            </a:gs>
            <a:gs pos="60000">
              <a:schemeClr val="phClr">
                <a:tint val="100000"/>
                <a:satMod val="106000"/>
                <a:lumMod val="110000"/>
              </a:schemeClr>
            </a:gs>
            <a:gs pos="100000">
              <a:schemeClr val="phClr"/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47625" dist="38100" dir="5400000" sy="98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woPt" dir="br">
              <a:rot lat="0" lon="0" rev="8700000"/>
            </a:lightRig>
          </a:scene3d>
          <a:sp3d prstMaterial="matte">
            <a:bevelT w="25400" h="53975"/>
          </a:sp3d>
        </a:effectStyle>
        <a:effectStyle>
          <a:effectLst>
            <a:reflection blurRad="12700" stA="24000" endPos="28000" dist="50800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6985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  <a:lumMod val="100000"/>
              </a:schemeClr>
            </a:gs>
            <a:gs pos="65000">
              <a:schemeClr val="phClr">
                <a:tint val="100000"/>
                <a:shade val="95000"/>
                <a:satMod val="100000"/>
                <a:lumMod val="100000"/>
              </a:schemeClr>
            </a:gs>
            <a:gs pos="100000">
              <a:schemeClr val="phClr">
                <a:tint val="88000"/>
                <a:shade val="100000"/>
                <a:satMod val="400000"/>
                <a:lumMod val="1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  <a:satMod val="90000"/>
              </a:schemeClr>
              <a:schemeClr val="phClr">
                <a:shade val="92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hatch">
  <a:themeElements>
    <a:clrScheme name="Thatch">
      <a:dk1>
        <a:sysClr val="windowText" lastClr="000000"/>
      </a:dk1>
      <a:lt1>
        <a:sysClr val="window" lastClr="FFFFFF"/>
      </a:lt1>
      <a:dk2>
        <a:srgbClr val="1D3641"/>
      </a:dk2>
      <a:lt2>
        <a:srgbClr val="DFE6D0"/>
      </a:lt2>
      <a:accent1>
        <a:srgbClr val="759AA5"/>
      </a:accent1>
      <a:accent2>
        <a:srgbClr val="CFC60D"/>
      </a:accent2>
      <a:accent3>
        <a:srgbClr val="99987F"/>
      </a:accent3>
      <a:accent4>
        <a:srgbClr val="90AC97"/>
      </a:accent4>
      <a:accent5>
        <a:srgbClr val="FFAD1C"/>
      </a:accent5>
      <a:accent6>
        <a:srgbClr val="B9AB6F"/>
      </a:accent6>
      <a:hlink>
        <a:srgbClr val="66AACD"/>
      </a:hlink>
      <a:folHlink>
        <a:srgbClr val="809DB3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hatch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105</Template>
  <TotalTime>338</TotalTime>
  <Words>216</Words>
  <Application>Microsoft Office PowerPoint</Application>
  <PresentationFormat>On-screen Show (4:3)</PresentationFormat>
  <Paragraphs>76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105</vt:lpstr>
      <vt:lpstr>Perspective</vt:lpstr>
      <vt:lpstr>Opulent</vt:lpstr>
      <vt:lpstr>Trek</vt:lpstr>
      <vt:lpstr>Thatch</vt:lpstr>
      <vt:lpstr>Latihan Soal Pertumbuhan dan Perkembangan</vt:lpstr>
      <vt:lpstr>PowerPoint Presentation</vt:lpstr>
      <vt:lpstr>Standar Kompetensi dan Kompetensi Dasar</vt:lpstr>
      <vt:lpstr>PowerPoint Presentation</vt:lpstr>
      <vt:lpstr>Berikut adalah hormon pada tumbuhan, kecuali ......                                                                                                                                                                             </vt:lpstr>
      <vt:lpstr>PowerPoint Presentation</vt:lpstr>
      <vt:lpstr>Pertumbuhan primer pada tumbuhan terjadi di ........   </vt:lpstr>
      <vt:lpstr>Contoh hewan yang mengalami metamorfosis sempurna adalah ...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Latihan Soal Pertumbuhan dan Perkembangan</dc:title>
  <dc:creator>CITRA</dc:creator>
  <cp:lastModifiedBy>CITRA</cp:lastModifiedBy>
  <cp:revision>19</cp:revision>
  <dcterms:created xsi:type="dcterms:W3CDTF">2012-09-29T09:44:08Z</dcterms:created>
  <dcterms:modified xsi:type="dcterms:W3CDTF">2012-10-01T14:45:57Z</dcterms:modified>
</cp:coreProperties>
</file>