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652DEEEB-F0F1-4019-B463-8FC90F3CA729}" type="datetimeFigureOut">
              <a:rPr lang="en-US" smtClean="0"/>
              <a:t>9/5/2012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3DD290-D9DC-472B-B148-C9730E2B0573}" type="slidenum">
              <a:rPr lang="en-US" smtClean="0"/>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2DEEEB-F0F1-4019-B463-8FC90F3CA729}" type="datetimeFigureOut">
              <a:rPr lang="en-US" smtClean="0"/>
              <a:t>9/5/2012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3DD290-D9DC-472B-B148-C9730E2B057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652DEEEB-F0F1-4019-B463-8FC90F3CA729}" type="datetimeFigureOut">
              <a:rPr lang="en-US" smtClean="0"/>
              <a:t>9/5/2012</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F33DD290-D9DC-472B-B148-C9730E2B057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2DEEEB-F0F1-4019-B463-8FC90F3CA729}" type="datetimeFigureOut">
              <a:rPr lang="en-US" smtClean="0"/>
              <a:t>9/5/2012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3DD290-D9DC-472B-B148-C9730E2B057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2DEEEB-F0F1-4019-B463-8FC90F3CA729}" type="datetimeFigureOut">
              <a:rPr lang="en-US" smtClean="0"/>
              <a:t>9/5/2012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3DD290-D9DC-472B-B148-C9730E2B057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2DEEEB-F0F1-4019-B463-8FC90F3CA729}" type="datetimeFigureOut">
              <a:rPr lang="en-US" smtClean="0"/>
              <a:t>9/5/2012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3DD290-D9DC-472B-B148-C9730E2B057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2DEEEB-F0F1-4019-B463-8FC90F3CA729}" type="datetimeFigureOut">
              <a:rPr lang="en-US" smtClean="0"/>
              <a:t>9/5/2012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3DD290-D9DC-472B-B148-C9730E2B057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52DEEEB-F0F1-4019-B463-8FC90F3CA729}" type="datetimeFigureOut">
              <a:rPr lang="en-US" smtClean="0"/>
              <a:t>9/5/2012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3DD290-D9DC-472B-B148-C9730E2B0573}" type="slidenum">
              <a:rPr lang="en-US" smtClean="0"/>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652DEEEB-F0F1-4019-B463-8FC90F3CA729}" type="datetimeFigureOut">
              <a:rPr lang="en-US" smtClean="0"/>
              <a:t>9/5/2012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3DD290-D9DC-472B-B148-C9730E2B0573}" type="slidenum">
              <a:rPr lang="en-US" smtClean="0"/>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2DEEEB-F0F1-4019-B463-8FC90F3CA729}" type="datetimeFigureOut">
              <a:rPr lang="en-US" smtClean="0"/>
              <a:t>9/5/2012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3DD290-D9DC-472B-B148-C9730E2B057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2DEEEB-F0F1-4019-B463-8FC90F3CA729}" type="datetimeFigureOut">
              <a:rPr lang="en-US" smtClean="0"/>
              <a:t>9/5/2012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3DD290-D9DC-472B-B148-C9730E2B057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652DEEEB-F0F1-4019-B463-8FC90F3CA729}" type="datetimeFigureOut">
              <a:rPr lang="en-US" smtClean="0"/>
              <a:t>9/5/2012</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F33DD290-D9DC-472B-B148-C9730E2B0573}"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935162"/>
          </a:xfrm>
        </p:spPr>
        <p:txBody>
          <a:bodyPr>
            <a:normAutofit/>
          </a:bodyPr>
          <a:lstStyle/>
          <a:p>
            <a:pPr algn="ctr"/>
            <a:r>
              <a:rPr lang="en-US" dirty="0" smtClean="0"/>
              <a:t>BIOLOGI</a:t>
            </a:r>
            <a:br>
              <a:rPr lang="en-US" dirty="0" smtClean="0"/>
            </a:br>
            <a:r>
              <a:rPr lang="en-US" dirty="0" err="1" smtClean="0"/>
              <a:t>Untuk</a:t>
            </a:r>
            <a:r>
              <a:rPr lang="en-US" dirty="0" smtClean="0"/>
              <a:t> </a:t>
            </a:r>
            <a:r>
              <a:rPr lang="en-US" dirty="0" err="1" smtClean="0"/>
              <a:t>Siswa</a:t>
            </a:r>
            <a:r>
              <a:rPr lang="en-US" dirty="0" smtClean="0"/>
              <a:t> </a:t>
            </a:r>
            <a:r>
              <a:rPr lang="en-US" dirty="0" err="1" smtClean="0"/>
              <a:t>menengah</a:t>
            </a:r>
            <a:r>
              <a:rPr lang="en-US" dirty="0" smtClean="0"/>
              <a:t> </a:t>
            </a:r>
            <a:r>
              <a:rPr lang="en-US" dirty="0" err="1" smtClean="0"/>
              <a:t>atas</a:t>
            </a:r>
            <a:r>
              <a:rPr lang="en-US" dirty="0" smtClean="0"/>
              <a:t> (SMA)</a:t>
            </a:r>
            <a:br>
              <a:rPr lang="en-US" dirty="0" smtClean="0"/>
            </a:br>
            <a:r>
              <a:rPr lang="en-US" dirty="0" err="1" smtClean="0"/>
              <a:t>Kelas</a:t>
            </a:r>
            <a:r>
              <a:rPr lang="en-US" dirty="0" smtClean="0"/>
              <a:t> X</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133600"/>
            <a:ext cx="51816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54100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3600"/>
            <a:ext cx="8229600" cy="2971800"/>
          </a:xfrm>
        </p:spPr>
        <p:txBody>
          <a:bodyPr>
            <a:normAutofit fontScale="90000"/>
          </a:bodyPr>
          <a:lstStyle/>
          <a:p>
            <a:pPr algn="l"/>
            <a:r>
              <a:rPr lang="en-US" sz="3200" dirty="0" err="1" smtClean="0"/>
              <a:t>Kompetensi</a:t>
            </a:r>
            <a:r>
              <a:rPr lang="en-US" sz="3200" dirty="0" smtClean="0"/>
              <a:t> </a:t>
            </a:r>
            <a:r>
              <a:rPr lang="en-US" sz="3200" dirty="0" err="1" smtClean="0"/>
              <a:t>dasar</a:t>
            </a:r>
            <a:r>
              <a:rPr lang="en-US" sz="3200" dirty="0" smtClean="0"/>
              <a:t> :</a:t>
            </a:r>
            <a:r>
              <a:rPr lang="en-US" sz="3200" dirty="0" smtClean="0">
                <a:effectLst/>
              </a:rPr>
              <a:t/>
            </a:r>
            <a:br>
              <a:rPr lang="en-US" sz="3200" dirty="0" smtClean="0">
                <a:effectLst/>
              </a:rPr>
            </a:br>
            <a:r>
              <a:rPr lang="en-US" sz="3200" dirty="0" err="1" smtClean="0">
                <a:effectLst/>
              </a:rPr>
              <a:t>Mengidentifikasi</a:t>
            </a:r>
            <a:r>
              <a:rPr lang="en-US" sz="3200" dirty="0" smtClean="0">
                <a:effectLst/>
              </a:rPr>
              <a:t> </a:t>
            </a:r>
            <a:r>
              <a:rPr lang="en-US" sz="3200" dirty="0" err="1" smtClean="0">
                <a:effectLst/>
              </a:rPr>
              <a:t>ruang</a:t>
            </a:r>
            <a:r>
              <a:rPr lang="en-US" sz="3200" dirty="0" smtClean="0"/>
              <a:t> </a:t>
            </a:r>
            <a:r>
              <a:rPr lang="en-US" sz="3200" dirty="0" err="1" smtClean="0">
                <a:effectLst/>
              </a:rPr>
              <a:t>lingkup</a:t>
            </a:r>
            <a:r>
              <a:rPr lang="en-US" sz="3200" dirty="0"/>
              <a:t> </a:t>
            </a:r>
            <a:r>
              <a:rPr lang="en-US" sz="3200" dirty="0" err="1" smtClean="0">
                <a:effectLst/>
              </a:rPr>
              <a:t>Biologi</a:t>
            </a:r>
            <a:r>
              <a:rPr lang="en-US" sz="3200" dirty="0" smtClean="0">
                <a:effectLst/>
              </a:rPr>
              <a:t> </a:t>
            </a:r>
            <a:r>
              <a:rPr lang="en-US" sz="3200" dirty="0" err="1" smtClean="0">
                <a:effectLst/>
              </a:rPr>
              <a:t>Mendeskripsikan</a:t>
            </a:r>
            <a:r>
              <a:rPr lang="en-US" sz="3200" dirty="0" smtClean="0">
                <a:effectLst/>
              </a:rPr>
              <a:t>  </a:t>
            </a:r>
            <a:r>
              <a:rPr lang="en-US" sz="3200" dirty="0" err="1" smtClean="0">
                <a:effectLst/>
              </a:rPr>
              <a:t>objek</a:t>
            </a:r>
            <a:r>
              <a:rPr lang="en-US" sz="3200" dirty="0" smtClean="0">
                <a:effectLst/>
              </a:rPr>
              <a:t> </a:t>
            </a:r>
            <a:r>
              <a:rPr lang="en-US" sz="3200" dirty="0" err="1" smtClean="0">
                <a:effectLst/>
              </a:rPr>
              <a:t>dan</a:t>
            </a:r>
            <a:r>
              <a:rPr lang="en-US" sz="3200" dirty="0" smtClean="0">
                <a:effectLst/>
              </a:rPr>
              <a:t> </a:t>
            </a:r>
            <a:r>
              <a:rPr lang="en-US" sz="3200" dirty="0" err="1" smtClean="0">
                <a:effectLst/>
              </a:rPr>
              <a:t>permasalahanbiologi</a:t>
            </a:r>
            <a:r>
              <a:rPr lang="en-US" sz="3200" dirty="0" smtClean="0">
                <a:effectLst/>
              </a:rPr>
              <a:t> </a:t>
            </a:r>
            <a:r>
              <a:rPr lang="en-US" sz="3200" dirty="0" err="1" smtClean="0">
                <a:effectLst/>
              </a:rPr>
              <a:t>pada</a:t>
            </a:r>
            <a:r>
              <a:rPr lang="en-US" sz="3200" dirty="0" smtClean="0">
                <a:effectLst/>
              </a:rPr>
              <a:t> </a:t>
            </a:r>
            <a:r>
              <a:rPr lang="en-US" sz="3200" dirty="0" err="1" smtClean="0">
                <a:effectLst/>
              </a:rPr>
              <a:t>berbagai</a:t>
            </a:r>
            <a:r>
              <a:rPr lang="en-US" sz="3200" dirty="0" smtClean="0">
                <a:effectLst/>
              </a:rPr>
              <a:t> </a:t>
            </a:r>
            <a:r>
              <a:rPr lang="en-US" sz="3200" dirty="0" err="1" smtClean="0">
                <a:effectLst/>
              </a:rPr>
              <a:t>tingkat</a:t>
            </a:r>
            <a:r>
              <a:rPr lang="en-US" sz="3200" dirty="0" smtClean="0">
                <a:effectLst/>
              </a:rPr>
              <a:t> </a:t>
            </a:r>
            <a:r>
              <a:rPr lang="en-US" sz="3200" dirty="0" err="1" smtClean="0">
                <a:effectLst/>
              </a:rPr>
              <a:t>organisasi</a:t>
            </a:r>
            <a:r>
              <a:rPr lang="en-US" sz="3200" dirty="0" smtClean="0">
                <a:effectLst/>
              </a:rPr>
              <a:t> </a:t>
            </a:r>
            <a:r>
              <a:rPr lang="en-US" sz="3200" dirty="0" err="1" smtClean="0">
                <a:effectLst/>
              </a:rPr>
              <a:t>kehidupan</a:t>
            </a:r>
            <a:r>
              <a:rPr lang="en-US" sz="3200" dirty="0" smtClean="0">
                <a:effectLst/>
              </a:rPr>
              <a:t> (</a:t>
            </a:r>
            <a:r>
              <a:rPr lang="en-US" sz="3200" dirty="0" err="1" smtClean="0">
                <a:effectLst/>
              </a:rPr>
              <a:t>molekul</a:t>
            </a:r>
            <a:r>
              <a:rPr lang="en-US" sz="3200" dirty="0" smtClean="0">
                <a:effectLst/>
              </a:rPr>
              <a:t>, </a:t>
            </a:r>
            <a:r>
              <a:rPr lang="en-US" sz="3200" dirty="0" err="1" smtClean="0">
                <a:effectLst/>
              </a:rPr>
              <a:t>sel</a:t>
            </a:r>
            <a:r>
              <a:rPr lang="en-US" sz="3200" dirty="0" smtClean="0">
                <a:effectLst/>
              </a:rPr>
              <a:t>, </a:t>
            </a:r>
            <a:r>
              <a:rPr lang="en-US" sz="3200" dirty="0" err="1" smtClean="0">
                <a:effectLst/>
              </a:rPr>
              <a:t>jaringan</a:t>
            </a:r>
            <a:r>
              <a:rPr lang="en-US" sz="3200" dirty="0" smtClean="0">
                <a:effectLst/>
              </a:rPr>
              <a:t>, </a:t>
            </a:r>
            <a:r>
              <a:rPr lang="en-US" sz="3200" dirty="0" err="1" smtClean="0">
                <a:effectLst/>
              </a:rPr>
              <a:t>organ,individu</a:t>
            </a:r>
            <a:r>
              <a:rPr lang="en-US" sz="3200" dirty="0" smtClean="0">
                <a:effectLst/>
              </a:rPr>
              <a:t>, </a:t>
            </a:r>
            <a:r>
              <a:rPr lang="en-US" sz="3200" dirty="0" err="1" smtClean="0">
                <a:effectLst/>
              </a:rPr>
              <a:t>populasi</a:t>
            </a:r>
            <a:r>
              <a:rPr lang="en-US" sz="3200" dirty="0" smtClean="0">
                <a:effectLst/>
              </a:rPr>
              <a:t>, </a:t>
            </a:r>
            <a:r>
              <a:rPr lang="en-US" sz="3200" dirty="0" err="1" smtClean="0">
                <a:effectLst/>
              </a:rPr>
              <a:t>ekosistem</a:t>
            </a:r>
            <a:r>
              <a:rPr lang="en-US" sz="3200" dirty="0" smtClean="0">
                <a:effectLst/>
              </a:rPr>
              <a:t>, </a:t>
            </a:r>
            <a:r>
              <a:rPr lang="en-US" sz="3200" dirty="0" err="1" smtClean="0">
                <a:effectLst/>
              </a:rPr>
              <a:t>dan</a:t>
            </a:r>
            <a:r>
              <a:rPr lang="en-US" sz="3200" dirty="0" smtClean="0">
                <a:effectLst/>
              </a:rPr>
              <a:t> </a:t>
            </a:r>
            <a:r>
              <a:rPr lang="en-US" sz="3200" dirty="0" err="1" smtClean="0">
                <a:effectLst/>
              </a:rPr>
              <a:t>bioma</a:t>
            </a:r>
            <a:endParaRPr lang="en-US" sz="3200" dirty="0"/>
          </a:p>
        </p:txBody>
      </p:sp>
      <p:sp>
        <p:nvSpPr>
          <p:cNvPr id="3" name="Title 1"/>
          <p:cNvSpPr txBox="1">
            <a:spLocks/>
          </p:cNvSpPr>
          <p:nvPr/>
        </p:nvSpPr>
        <p:spPr>
          <a:xfrm>
            <a:off x="609600" y="427038"/>
            <a:ext cx="8229600" cy="18589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smtClean="0"/>
              <a:t>Stander </a:t>
            </a:r>
            <a:r>
              <a:rPr lang="en-US" sz="3200" dirty="0" err="1" smtClean="0"/>
              <a:t>kompetensi</a:t>
            </a:r>
            <a:r>
              <a:rPr lang="en-US" sz="3200" dirty="0" smtClean="0"/>
              <a:t> : </a:t>
            </a:r>
            <a:r>
              <a:rPr lang="en-US" sz="3200" dirty="0" err="1" smtClean="0"/>
              <a:t>Memahami</a:t>
            </a:r>
            <a:r>
              <a:rPr lang="en-US" sz="3200" dirty="0" smtClean="0"/>
              <a:t> </a:t>
            </a:r>
            <a:r>
              <a:rPr lang="en-US" sz="3200" dirty="0" err="1" smtClean="0"/>
              <a:t>hakikat</a:t>
            </a:r>
            <a:r>
              <a:rPr lang="en-US" sz="3200" dirty="0" smtClean="0"/>
              <a:t> 				         </a:t>
            </a:r>
            <a:r>
              <a:rPr lang="en-US" sz="3200" dirty="0" err="1" smtClean="0"/>
              <a:t>Biologisebagai</a:t>
            </a:r>
            <a:r>
              <a:rPr lang="en-US" sz="3200" dirty="0" smtClean="0"/>
              <a:t> </a:t>
            </a:r>
            <a:r>
              <a:rPr lang="en-US" sz="3200" dirty="0" err="1" smtClean="0"/>
              <a:t>ilmu</a:t>
            </a:r>
            <a:endParaRPr lang="en-US" sz="3200" dirty="0"/>
          </a:p>
        </p:txBody>
      </p:sp>
    </p:spTree>
    <p:extLst>
      <p:ext uri="{BB962C8B-B14F-4D97-AF65-F5344CB8AC3E}">
        <p14:creationId xmlns:p14="http://schemas.microsoft.com/office/powerpoint/2010/main" val="686792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5334000"/>
          </a:xfrm>
        </p:spPr>
        <p:txBody>
          <a:bodyPr>
            <a:normAutofit fontScale="90000"/>
          </a:bodyPr>
          <a:lstStyle/>
          <a:p>
            <a:pPr marL="571500" indent="-571500">
              <a:buFont typeface="Arial" pitchFamily="34" charset="0"/>
              <a:buChar char="•"/>
            </a:pPr>
            <a:r>
              <a:rPr lang="en-US" dirty="0" err="1" smtClean="0"/>
              <a:t>ilmu</a:t>
            </a:r>
            <a:r>
              <a:rPr lang="en-US" dirty="0" smtClean="0"/>
              <a:t> </a:t>
            </a:r>
            <a:r>
              <a:rPr lang="en-US" dirty="0" err="1" smtClean="0"/>
              <a:t>pengetahuan</a:t>
            </a:r>
            <a:r>
              <a:rPr lang="en-US" dirty="0" smtClean="0"/>
              <a:t> </a:t>
            </a:r>
            <a:r>
              <a:rPr lang="en-US" dirty="0" err="1" smtClean="0"/>
              <a:t>lahir</a:t>
            </a:r>
            <a:r>
              <a:rPr lang="en-US" dirty="0" smtClean="0"/>
              <a:t> </a:t>
            </a:r>
            <a:r>
              <a:rPr lang="en-US" dirty="0" err="1" smtClean="0"/>
              <a:t>dari</a:t>
            </a:r>
            <a:r>
              <a:rPr lang="en-US" dirty="0" smtClean="0"/>
              <a:t> </a:t>
            </a:r>
            <a:r>
              <a:rPr lang="en-US" dirty="0" err="1" smtClean="0"/>
              <a:t>suatu</a:t>
            </a:r>
            <a:r>
              <a:rPr lang="en-US" dirty="0" smtClean="0"/>
              <a:t> </a:t>
            </a:r>
            <a:r>
              <a:rPr lang="en-US" dirty="0" err="1" smtClean="0"/>
              <a:t>rangkaian</a:t>
            </a:r>
            <a:r>
              <a:rPr lang="en-US" dirty="0" smtClean="0"/>
              <a:t> </a:t>
            </a:r>
            <a:r>
              <a:rPr lang="en-US" dirty="0" err="1" smtClean="0"/>
              <a:t>aktivitas</a:t>
            </a:r>
            <a:r>
              <a:rPr lang="en-US" dirty="0" smtClean="0"/>
              <a:t> </a:t>
            </a:r>
            <a:r>
              <a:rPr lang="en-US" dirty="0" err="1" smtClean="0"/>
              <a:t>akal</a:t>
            </a:r>
            <a:r>
              <a:rPr lang="en-US" dirty="0" smtClean="0"/>
              <a:t> </a:t>
            </a:r>
            <a:r>
              <a:rPr lang="en-US" dirty="0" err="1" smtClean="0"/>
              <a:t>manusia</a:t>
            </a:r>
            <a:r>
              <a:rPr lang="en-US" dirty="0" smtClean="0"/>
              <a:t> yang </a:t>
            </a:r>
            <a:r>
              <a:rPr lang="en-US" dirty="0" err="1" smtClean="0"/>
              <a:t>disusun</a:t>
            </a:r>
            <a:r>
              <a:rPr lang="en-US" dirty="0" smtClean="0"/>
              <a:t> </a:t>
            </a:r>
            <a:r>
              <a:rPr lang="en-US" dirty="0" err="1" smtClean="0"/>
              <a:t>secara</a:t>
            </a:r>
            <a:r>
              <a:rPr lang="en-US" dirty="0" smtClean="0"/>
              <a:t> </a:t>
            </a:r>
            <a:r>
              <a:rPr lang="en-US" dirty="0" err="1" smtClean="0"/>
              <a:t>sistematis</a:t>
            </a:r>
            <a:r>
              <a:rPr lang="en-US" dirty="0" smtClean="0"/>
              <a:t>. </a:t>
            </a:r>
            <a:br>
              <a:rPr lang="en-US" dirty="0" smtClean="0"/>
            </a:br>
            <a:r>
              <a:rPr lang="en-US" dirty="0" smtClean="0"/>
              <a:t/>
            </a:r>
            <a:br>
              <a:rPr lang="en-US" dirty="0" smtClean="0"/>
            </a:br>
            <a:r>
              <a:rPr lang="en-US" dirty="0" err="1"/>
              <a:t>Sifat</a:t>
            </a:r>
            <a:r>
              <a:rPr lang="en-US" dirty="0"/>
              <a:t> </a:t>
            </a:r>
            <a:r>
              <a:rPr lang="en-US" dirty="0" err="1"/>
              <a:t>dan</a:t>
            </a:r>
            <a:r>
              <a:rPr lang="en-US" dirty="0"/>
              <a:t> </a:t>
            </a:r>
            <a:r>
              <a:rPr lang="en-US" dirty="0" err="1"/>
              <a:t>ciri</a:t>
            </a:r>
            <a:r>
              <a:rPr lang="en-US" dirty="0"/>
              <a:t> </a:t>
            </a:r>
            <a:r>
              <a:rPr lang="en-US" dirty="0" err="1"/>
              <a:t>ilmu</a:t>
            </a:r>
            <a:r>
              <a:rPr lang="en-US" dirty="0"/>
              <a:t> </a:t>
            </a:r>
            <a:r>
              <a:rPr lang="en-US" dirty="0" err="1"/>
              <a:t>tersebut</a:t>
            </a:r>
            <a:r>
              <a:rPr lang="en-US" dirty="0"/>
              <a:t> </a:t>
            </a:r>
            <a:r>
              <a:rPr lang="en-US" dirty="0" err="1"/>
              <a:t>adalah</a:t>
            </a:r>
            <a:r>
              <a:rPr lang="en-US" dirty="0"/>
              <a:t> : </a:t>
            </a:r>
            <a:r>
              <a:rPr lang="en-US" dirty="0" err="1"/>
              <a:t>memiliki</a:t>
            </a:r>
            <a:r>
              <a:rPr lang="en-US" dirty="0"/>
              <a:t> </a:t>
            </a:r>
            <a:r>
              <a:rPr lang="en-US" dirty="0" err="1"/>
              <a:t>objek</a:t>
            </a:r>
            <a:r>
              <a:rPr lang="en-US" dirty="0"/>
              <a:t>, </a:t>
            </a:r>
            <a:r>
              <a:rPr lang="en-US" dirty="0" err="1"/>
              <a:t>menggunakan</a:t>
            </a:r>
            <a:r>
              <a:rPr lang="en-US" dirty="0"/>
              <a:t> </a:t>
            </a:r>
            <a:r>
              <a:rPr lang="en-US" dirty="0" err="1"/>
              <a:t>metode</a:t>
            </a:r>
            <a:r>
              <a:rPr lang="en-US" dirty="0"/>
              <a:t>, </a:t>
            </a:r>
            <a:r>
              <a:rPr lang="en-US" dirty="0" err="1"/>
              <a:t>sistematis</a:t>
            </a:r>
            <a:r>
              <a:rPr lang="en-US" dirty="0"/>
              <a:t>, universal, </a:t>
            </a:r>
            <a:r>
              <a:rPr lang="en-US" dirty="0" err="1"/>
              <a:t>objektif</a:t>
            </a:r>
            <a:r>
              <a:rPr lang="en-US" dirty="0"/>
              <a:t>, </a:t>
            </a:r>
            <a:r>
              <a:rPr lang="en-US" dirty="0" err="1"/>
              <a:t>analitis</a:t>
            </a:r>
            <a:r>
              <a:rPr lang="en-US" dirty="0"/>
              <a:t> </a:t>
            </a:r>
            <a:r>
              <a:rPr lang="en-US" dirty="0" err="1"/>
              <a:t>dan</a:t>
            </a:r>
            <a:r>
              <a:rPr lang="en-US" dirty="0"/>
              <a:t> </a:t>
            </a:r>
            <a:r>
              <a:rPr lang="en-US" dirty="0" err="1"/>
              <a:t>verifikatif</a:t>
            </a:r>
            <a:r>
              <a:rPr lang="en-US" dirty="0"/>
              <a:t>.</a:t>
            </a:r>
            <a:br>
              <a:rPr lang="en-US" dirty="0"/>
            </a:br>
            <a:r>
              <a:rPr lang="en-US" dirty="0" smtClean="0"/>
              <a:t/>
            </a:r>
            <a:br>
              <a:rPr lang="en-US" dirty="0" smtClean="0"/>
            </a:br>
            <a:endParaRPr lang="en-US" dirty="0"/>
          </a:p>
        </p:txBody>
      </p:sp>
      <p:sp>
        <p:nvSpPr>
          <p:cNvPr id="3" name="Title 1"/>
          <p:cNvSpPr txBox="1">
            <a:spLocks/>
          </p:cNvSpPr>
          <p:nvPr/>
        </p:nvSpPr>
        <p:spPr>
          <a:xfrm>
            <a:off x="434340" y="228600"/>
            <a:ext cx="8229600" cy="1143000"/>
          </a:xfrm>
          <a:prstGeom prst="rect">
            <a:avLst/>
          </a:prstGeom>
        </p:spPr>
        <p:txBody>
          <a:bodyPr vert="horz" lIns="91440" tIns="45720" rIns="91440" bIns="45720" rtlCol="0" anchor="b">
            <a:normAutofit lnSpcReduction="10000"/>
          </a:bodyPr>
          <a:lst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a:lstStyle>
          <a:p>
            <a:r>
              <a:rPr lang="en-US" dirty="0" smtClean="0"/>
              <a:t>A. </a:t>
            </a:r>
            <a:r>
              <a:rPr lang="en-US" dirty="0" err="1" smtClean="0"/>
              <a:t>Biologi</a:t>
            </a:r>
            <a:r>
              <a:rPr lang="en-US" dirty="0" smtClean="0"/>
              <a:t> </a:t>
            </a:r>
            <a:r>
              <a:rPr lang="en-US" dirty="0" err="1" smtClean="0"/>
              <a:t>sebagai</a:t>
            </a:r>
            <a:r>
              <a:rPr lang="en-US" dirty="0" smtClean="0"/>
              <a:t> </a:t>
            </a:r>
            <a:r>
              <a:rPr lang="en-US" dirty="0" err="1" smtClean="0"/>
              <a:t>ilmu</a:t>
            </a:r>
            <a:r>
              <a:rPr lang="en-US" dirty="0" smtClean="0"/>
              <a:t/>
            </a:r>
            <a:br>
              <a:rPr lang="en-US" dirty="0" smtClean="0"/>
            </a:br>
            <a:endParaRPr lang="en-US" dirty="0"/>
          </a:p>
        </p:txBody>
      </p:sp>
    </p:spTree>
    <p:extLst>
      <p:ext uri="{BB962C8B-B14F-4D97-AF65-F5344CB8AC3E}">
        <p14:creationId xmlns:p14="http://schemas.microsoft.com/office/powerpoint/2010/main" val="29365762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rmAutofit/>
          </a:bodyPr>
          <a:lstStyle/>
          <a:p>
            <a:r>
              <a:rPr lang="en-US" dirty="0" smtClean="0"/>
              <a:t>1. </a:t>
            </a:r>
            <a:r>
              <a:rPr lang="en-US" dirty="0" err="1" smtClean="0"/>
              <a:t>Memiliki</a:t>
            </a:r>
            <a:r>
              <a:rPr lang="en-US" dirty="0" smtClean="0"/>
              <a:t> </a:t>
            </a:r>
            <a:r>
              <a:rPr lang="en-US" dirty="0" err="1" smtClean="0"/>
              <a:t>objek</a:t>
            </a:r>
            <a:r>
              <a:rPr lang="en-US" dirty="0" smtClean="0"/>
              <a:t> </a:t>
            </a:r>
            <a:br>
              <a:rPr lang="en-US" dirty="0" smtClean="0"/>
            </a:br>
            <a:r>
              <a:rPr lang="en-US" dirty="0" err="1" smtClean="0"/>
              <a:t>setiap</a:t>
            </a:r>
            <a:r>
              <a:rPr lang="en-US" dirty="0" smtClean="0"/>
              <a:t> </a:t>
            </a:r>
            <a:r>
              <a:rPr lang="en-US" dirty="0" err="1" smtClean="0"/>
              <a:t>ilmu</a:t>
            </a:r>
            <a:r>
              <a:rPr lang="en-US" dirty="0" smtClean="0"/>
              <a:t> </a:t>
            </a:r>
            <a:r>
              <a:rPr lang="en-US" dirty="0" err="1" smtClean="0"/>
              <a:t>umumnya</a:t>
            </a:r>
            <a:r>
              <a:rPr lang="en-US" dirty="0" smtClean="0"/>
              <a:t> </a:t>
            </a:r>
            <a:r>
              <a:rPr lang="en-US" dirty="0" err="1" smtClean="0"/>
              <a:t>membatasi</a:t>
            </a:r>
            <a:r>
              <a:rPr lang="en-US" dirty="0" smtClean="0"/>
              <a:t> </a:t>
            </a:r>
            <a:r>
              <a:rPr lang="en-US" dirty="0" err="1" smtClean="0"/>
              <a:t>diri</a:t>
            </a:r>
            <a:r>
              <a:rPr lang="en-US" dirty="0" smtClean="0"/>
              <a:t> </a:t>
            </a:r>
            <a:r>
              <a:rPr lang="en-US" dirty="0" err="1" smtClean="0"/>
              <a:t>pada</a:t>
            </a:r>
            <a:r>
              <a:rPr lang="en-US" dirty="0" smtClean="0"/>
              <a:t> </a:t>
            </a:r>
            <a:r>
              <a:rPr lang="en-US" dirty="0" err="1" smtClean="0"/>
              <a:t>segi</a:t>
            </a:r>
            <a:r>
              <a:rPr lang="en-US" dirty="0" smtClean="0"/>
              <a:t> </a:t>
            </a:r>
            <a:r>
              <a:rPr lang="en-US" dirty="0" err="1" smtClean="0"/>
              <a:t>kajian</a:t>
            </a:r>
            <a:r>
              <a:rPr lang="en-US" dirty="0" smtClean="0"/>
              <a:t> </a:t>
            </a:r>
            <a:r>
              <a:rPr lang="en-US" dirty="0" err="1" smtClean="0"/>
              <a:t>tertentu</a:t>
            </a:r>
            <a:r>
              <a:rPr lang="en-US" dirty="0"/>
              <a:t> </a:t>
            </a:r>
            <a:r>
              <a:rPr lang="en-US" dirty="0" err="1" smtClean="0"/>
              <a:t>dan</a:t>
            </a:r>
            <a:r>
              <a:rPr lang="en-US" dirty="0" smtClean="0"/>
              <a:t> </a:t>
            </a:r>
            <a:r>
              <a:rPr lang="en-US" dirty="0" err="1" smtClean="0"/>
              <a:t>menfokuskan</a:t>
            </a:r>
            <a:r>
              <a:rPr lang="en-US" dirty="0" smtClean="0"/>
              <a:t> </a:t>
            </a:r>
            <a:r>
              <a:rPr lang="en-US" dirty="0" err="1" smtClean="0"/>
              <a:t>pada</a:t>
            </a:r>
            <a:r>
              <a:rPr lang="en-US" dirty="0" smtClean="0"/>
              <a:t> </a:t>
            </a:r>
            <a:r>
              <a:rPr lang="en-US" dirty="0" err="1" smtClean="0"/>
              <a:t>objek</a:t>
            </a:r>
            <a:r>
              <a:rPr lang="en-US" dirty="0" smtClean="0"/>
              <a:t> </a:t>
            </a:r>
            <a:r>
              <a:rPr lang="en-US" dirty="0" err="1" smtClean="0"/>
              <a:t>mahluk</a:t>
            </a:r>
            <a:r>
              <a:rPr lang="en-US" dirty="0" smtClean="0"/>
              <a:t> </a:t>
            </a:r>
            <a:r>
              <a:rPr lang="en-US" dirty="0" err="1" smtClean="0"/>
              <a:t>hidup</a:t>
            </a:r>
            <a:r>
              <a:rPr lang="en-US" dirty="0" smtClean="0"/>
              <a:t> yang </a:t>
            </a:r>
            <a:r>
              <a:rPr lang="en-US" dirty="0" err="1" smtClean="0"/>
              <a:t>ada</a:t>
            </a:r>
            <a:r>
              <a:rPr lang="en-US" dirty="0" smtClean="0"/>
              <a:t> </a:t>
            </a:r>
            <a:r>
              <a:rPr lang="en-US" dirty="0" err="1" smtClean="0"/>
              <a:t>maupun</a:t>
            </a:r>
            <a:r>
              <a:rPr lang="en-US" dirty="0" smtClean="0"/>
              <a:t> yang </a:t>
            </a:r>
            <a:r>
              <a:rPr lang="en-US" dirty="0" err="1" smtClean="0"/>
              <a:t>pernah</a:t>
            </a:r>
            <a:r>
              <a:rPr lang="en-US" dirty="0" smtClean="0"/>
              <a:t> </a:t>
            </a:r>
            <a:r>
              <a:rPr lang="en-US" dirty="0" err="1" smtClean="0"/>
              <a:t>ada</a:t>
            </a:r>
            <a:r>
              <a:rPr lang="en-US" dirty="0" smtClean="0"/>
              <a:t> </a:t>
            </a:r>
            <a:r>
              <a:rPr lang="en-US" dirty="0" err="1" smtClean="0"/>
              <a:t>didunia</a:t>
            </a:r>
            <a:r>
              <a:rPr lang="en-US" dirty="0" smtClean="0"/>
              <a:t> </a:t>
            </a:r>
            <a:r>
              <a:rPr lang="en-US" dirty="0" err="1" smtClean="0"/>
              <a:t>ini</a:t>
            </a:r>
            <a:r>
              <a:rPr lang="en-US" dirty="0" smtClean="0"/>
              <a:t>.</a:t>
            </a:r>
            <a:br>
              <a:rPr lang="en-US" dirty="0" smtClean="0"/>
            </a:br>
            <a:r>
              <a:rPr lang="en-US" dirty="0" smtClean="0"/>
              <a:t>2. </a:t>
            </a:r>
            <a:r>
              <a:rPr lang="en-US" dirty="0" err="1" smtClean="0"/>
              <a:t>memiliki</a:t>
            </a:r>
            <a:r>
              <a:rPr lang="en-US" dirty="0" smtClean="0"/>
              <a:t> </a:t>
            </a:r>
            <a:r>
              <a:rPr lang="en-US" dirty="0" err="1" smtClean="0"/>
              <a:t>metode</a:t>
            </a:r>
            <a:r>
              <a:rPr lang="en-US" dirty="0" smtClean="0"/>
              <a:t> </a:t>
            </a:r>
            <a:br>
              <a:rPr lang="en-US" dirty="0" smtClean="0"/>
            </a:br>
            <a:r>
              <a:rPr lang="en-US" dirty="0" err="1" smtClean="0"/>
              <a:t>dalam</a:t>
            </a:r>
            <a:r>
              <a:rPr lang="en-US" dirty="0" smtClean="0"/>
              <a:t> </a:t>
            </a:r>
            <a:r>
              <a:rPr lang="en-US" dirty="0" err="1" smtClean="0"/>
              <a:t>mempelajari</a:t>
            </a:r>
            <a:r>
              <a:rPr lang="en-US" dirty="0" smtClean="0"/>
              <a:t> </a:t>
            </a:r>
            <a:r>
              <a:rPr lang="en-US" dirty="0" err="1" smtClean="0"/>
              <a:t>objek</a:t>
            </a:r>
            <a:r>
              <a:rPr lang="en-US" dirty="0" smtClean="0"/>
              <a:t> </a:t>
            </a:r>
            <a:r>
              <a:rPr lang="en-US" dirty="0" err="1" smtClean="0"/>
              <a:t>kajian</a:t>
            </a:r>
            <a:r>
              <a:rPr lang="en-US" dirty="0" smtClean="0"/>
              <a:t> </a:t>
            </a:r>
            <a:r>
              <a:rPr lang="en-US" dirty="0" err="1" smtClean="0"/>
              <a:t>biologi</a:t>
            </a:r>
            <a:r>
              <a:rPr lang="en-US" dirty="0" smtClean="0"/>
              <a:t> </a:t>
            </a:r>
            <a:r>
              <a:rPr lang="en-US" dirty="0" err="1" smtClean="0"/>
              <a:t>digunakan</a:t>
            </a:r>
            <a:r>
              <a:rPr lang="en-US" dirty="0" smtClean="0"/>
              <a:t> </a:t>
            </a:r>
            <a:r>
              <a:rPr lang="en-US" dirty="0" err="1" smtClean="0"/>
              <a:t>metode</a:t>
            </a:r>
            <a:r>
              <a:rPr lang="en-US" dirty="0" smtClean="0"/>
              <a:t> </a:t>
            </a:r>
            <a:r>
              <a:rPr lang="en-US" dirty="0" err="1" smtClean="0"/>
              <a:t>ilmiah</a:t>
            </a:r>
            <a:r>
              <a:rPr lang="en-US" dirty="0" smtClean="0"/>
              <a:t> </a:t>
            </a:r>
            <a:r>
              <a:rPr lang="en-US" dirty="0" err="1" smtClean="0"/>
              <a:t>untuk</a:t>
            </a:r>
            <a:r>
              <a:rPr lang="en-US" dirty="0" smtClean="0"/>
              <a:t> </a:t>
            </a:r>
            <a:r>
              <a:rPr lang="en-US" dirty="0" err="1" smtClean="0"/>
              <a:t>menemukan</a:t>
            </a:r>
            <a:r>
              <a:rPr lang="en-US" dirty="0" smtClean="0"/>
              <a:t> </a:t>
            </a:r>
            <a:r>
              <a:rPr lang="en-US" dirty="0" err="1" smtClean="0"/>
              <a:t>kebenaran</a:t>
            </a:r>
            <a:r>
              <a:rPr lang="en-US" dirty="0" smtClean="0"/>
              <a:t>. </a:t>
            </a:r>
            <a:br>
              <a:rPr lang="en-US" dirty="0" smtClean="0"/>
            </a:br>
            <a:endParaRPr lang="en-US" dirty="0"/>
          </a:p>
        </p:txBody>
      </p:sp>
    </p:spTree>
    <p:extLst>
      <p:ext uri="{BB962C8B-B14F-4D97-AF65-F5344CB8AC3E}">
        <p14:creationId xmlns:p14="http://schemas.microsoft.com/office/powerpoint/2010/main" val="14020564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297362"/>
          </a:xfrm>
        </p:spPr>
        <p:txBody>
          <a:bodyPr>
            <a:normAutofit fontScale="90000"/>
          </a:bodyPr>
          <a:lstStyle/>
          <a:p>
            <a:r>
              <a:rPr lang="en-US" dirty="0" smtClean="0"/>
              <a:t>3. </a:t>
            </a:r>
            <a:r>
              <a:rPr lang="en-US" dirty="0" err="1" smtClean="0"/>
              <a:t>Bersifat</a:t>
            </a:r>
            <a:r>
              <a:rPr lang="en-US" dirty="0" smtClean="0"/>
              <a:t> </a:t>
            </a:r>
            <a:r>
              <a:rPr lang="en-US" dirty="0" err="1" smtClean="0"/>
              <a:t>sistematis</a:t>
            </a:r>
            <a:r>
              <a:rPr lang="en-US" dirty="0" smtClean="0"/>
              <a:t/>
            </a:r>
            <a:br>
              <a:rPr lang="en-US" dirty="0" smtClean="0"/>
            </a:br>
            <a:r>
              <a:rPr lang="en-US" dirty="0" smtClean="0"/>
              <a:t>agar </a:t>
            </a:r>
            <a:r>
              <a:rPr lang="en-US" dirty="0" err="1" smtClean="0"/>
              <a:t>mudah</a:t>
            </a:r>
            <a:r>
              <a:rPr lang="en-US" dirty="0" smtClean="0"/>
              <a:t> </a:t>
            </a:r>
            <a:r>
              <a:rPr lang="en-US" dirty="0" err="1" smtClean="0"/>
              <a:t>dikaji</a:t>
            </a:r>
            <a:r>
              <a:rPr lang="en-US" dirty="0" smtClean="0"/>
              <a:t>, </a:t>
            </a:r>
            <a:r>
              <a:rPr lang="en-US" dirty="0" err="1" smtClean="0"/>
              <a:t>ilmu</a:t>
            </a:r>
            <a:r>
              <a:rPr lang="en-US" dirty="0" smtClean="0"/>
              <a:t> </a:t>
            </a:r>
            <a:r>
              <a:rPr lang="en-US" dirty="0" err="1" smtClean="0"/>
              <a:t>pengetahuan</a:t>
            </a:r>
            <a:r>
              <a:rPr lang="en-US" dirty="0" smtClean="0"/>
              <a:t> </a:t>
            </a:r>
            <a:r>
              <a:rPr lang="en-US" dirty="0" err="1" smtClean="0"/>
              <a:t>harus</a:t>
            </a:r>
            <a:r>
              <a:rPr lang="en-US" dirty="0" smtClean="0"/>
              <a:t> </a:t>
            </a:r>
            <a:r>
              <a:rPr lang="en-US" dirty="0" err="1" smtClean="0"/>
              <a:t>tersusun</a:t>
            </a:r>
            <a:r>
              <a:rPr lang="en-US" dirty="0" smtClean="0"/>
              <a:t> </a:t>
            </a:r>
            <a:r>
              <a:rPr lang="en-US" dirty="0" err="1" smtClean="0"/>
              <a:t>mulai</a:t>
            </a:r>
            <a:r>
              <a:rPr lang="en-US" dirty="0" smtClean="0"/>
              <a:t> </a:t>
            </a:r>
            <a:r>
              <a:rPr lang="en-US" dirty="0" err="1" smtClean="0"/>
              <a:t>sederhana</a:t>
            </a:r>
            <a:r>
              <a:rPr lang="en-US" dirty="0" smtClean="0"/>
              <a:t> </a:t>
            </a:r>
            <a:r>
              <a:rPr lang="en-US" dirty="0" err="1" smtClean="0"/>
              <a:t>menuju</a:t>
            </a:r>
            <a:r>
              <a:rPr lang="en-US" dirty="0" smtClean="0"/>
              <a:t> yang </a:t>
            </a:r>
            <a:r>
              <a:rPr lang="en-US" dirty="0" err="1" smtClean="0"/>
              <a:t>lebih</a:t>
            </a:r>
            <a:r>
              <a:rPr lang="en-US" dirty="0" smtClean="0"/>
              <a:t> </a:t>
            </a:r>
            <a:r>
              <a:rPr lang="en-US" dirty="0" err="1" smtClean="0"/>
              <a:t>kompleks</a:t>
            </a:r>
            <a:r>
              <a:rPr lang="en-US" dirty="0" smtClean="0"/>
              <a:t>. </a:t>
            </a:r>
            <a:r>
              <a:rPr lang="en-US" dirty="0" err="1" smtClean="0"/>
              <a:t>Contohnya</a:t>
            </a:r>
            <a:r>
              <a:rPr lang="en-US" dirty="0" smtClean="0"/>
              <a:t> </a:t>
            </a:r>
            <a:r>
              <a:rPr lang="en-US" dirty="0" err="1" smtClean="0"/>
              <a:t>konsep</a:t>
            </a:r>
            <a:r>
              <a:rPr lang="en-US" dirty="0" smtClean="0"/>
              <a:t> </a:t>
            </a:r>
            <a:r>
              <a:rPr lang="en-US" dirty="0" err="1" smtClean="0"/>
              <a:t>sel</a:t>
            </a:r>
            <a:r>
              <a:rPr lang="en-US" dirty="0" smtClean="0"/>
              <a:t>, organ, </a:t>
            </a:r>
            <a:r>
              <a:rPr lang="en-US" dirty="0" err="1" smtClean="0"/>
              <a:t>sistem</a:t>
            </a:r>
            <a:r>
              <a:rPr lang="en-US" dirty="0"/>
              <a:t> </a:t>
            </a:r>
            <a:r>
              <a:rPr lang="en-US" dirty="0" smtClean="0"/>
              <a:t>organ, </a:t>
            </a:r>
            <a:r>
              <a:rPr lang="en-US" dirty="0" err="1" smtClean="0"/>
              <a:t>dan</a:t>
            </a:r>
            <a:r>
              <a:rPr lang="en-US" dirty="0" smtClean="0"/>
              <a:t> </a:t>
            </a:r>
            <a:r>
              <a:rPr lang="en-US" dirty="0" err="1" smtClean="0"/>
              <a:t>individu</a:t>
            </a:r>
            <a:r>
              <a:rPr lang="en-US" dirty="0" smtClean="0"/>
              <a:t>.</a:t>
            </a:r>
            <a:br>
              <a:rPr lang="en-US" dirty="0" smtClean="0"/>
            </a:br>
            <a:r>
              <a:rPr lang="en-US" dirty="0" smtClean="0"/>
              <a:t>4. universal</a:t>
            </a:r>
            <a:br>
              <a:rPr lang="en-US" dirty="0" smtClean="0"/>
            </a:br>
            <a:r>
              <a:rPr lang="en-US" dirty="0" err="1" smtClean="0"/>
              <a:t>kebenaran</a:t>
            </a:r>
            <a:r>
              <a:rPr lang="en-US" dirty="0" smtClean="0"/>
              <a:t> yang </a:t>
            </a:r>
            <a:r>
              <a:rPr lang="en-US" dirty="0" err="1" smtClean="0"/>
              <a:t>disajikan</a:t>
            </a:r>
            <a:r>
              <a:rPr lang="en-US" dirty="0" smtClean="0"/>
              <a:t> </a:t>
            </a:r>
            <a:r>
              <a:rPr lang="en-US" dirty="0" err="1" smtClean="0"/>
              <a:t>dalam</a:t>
            </a:r>
            <a:r>
              <a:rPr lang="en-US" dirty="0" smtClean="0"/>
              <a:t> </a:t>
            </a:r>
            <a:r>
              <a:rPr lang="en-US" dirty="0" err="1" smtClean="0"/>
              <a:t>ilmu</a:t>
            </a:r>
            <a:r>
              <a:rPr lang="en-US" dirty="0" smtClean="0"/>
              <a:t> </a:t>
            </a:r>
            <a:r>
              <a:rPr lang="en-US" dirty="0" err="1" smtClean="0"/>
              <a:t>pengetahuan</a:t>
            </a:r>
            <a:r>
              <a:rPr lang="en-US" dirty="0" smtClean="0"/>
              <a:t> </a:t>
            </a:r>
            <a:r>
              <a:rPr lang="en-US" dirty="0" err="1" smtClean="0"/>
              <a:t>harus</a:t>
            </a:r>
            <a:r>
              <a:rPr lang="en-US" dirty="0" smtClean="0"/>
              <a:t> </a:t>
            </a:r>
            <a:r>
              <a:rPr lang="en-US" dirty="0" err="1" smtClean="0"/>
              <a:t>berlaku</a:t>
            </a:r>
            <a:r>
              <a:rPr lang="en-US" dirty="0" smtClean="0"/>
              <a:t> </a:t>
            </a:r>
            <a:r>
              <a:rPr lang="en-US" dirty="0" err="1" smtClean="0"/>
              <a:t>secara</a:t>
            </a:r>
            <a:r>
              <a:rPr lang="en-US" dirty="0" smtClean="0"/>
              <a:t> </a:t>
            </a:r>
            <a:r>
              <a:rPr lang="en-US" dirty="0" err="1" smtClean="0"/>
              <a:t>umum</a:t>
            </a:r>
            <a:r>
              <a:rPr lang="en-US" dirty="0" smtClean="0"/>
              <a:t> </a:t>
            </a:r>
            <a:br>
              <a:rPr lang="en-US" dirty="0" smtClean="0"/>
            </a:br>
            <a:r>
              <a:rPr lang="en-US" dirty="0" err="1" smtClean="0"/>
              <a:t>contoh</a:t>
            </a:r>
            <a:r>
              <a:rPr lang="en-US" dirty="0" smtClean="0"/>
              <a:t>. </a:t>
            </a:r>
            <a:r>
              <a:rPr lang="en-US" dirty="0" err="1" smtClean="0"/>
              <a:t>Gambar</a:t>
            </a:r>
            <a:r>
              <a:rPr lang="en-US" dirty="0" smtClean="0"/>
              <a:t> </a:t>
            </a:r>
            <a:r>
              <a:rPr lang="en-US" dirty="0" err="1" smtClean="0"/>
              <a:t>reproduksi</a:t>
            </a:r>
            <a:r>
              <a:rPr lang="en-US" dirty="0" smtClean="0"/>
              <a:t> </a:t>
            </a:r>
            <a:r>
              <a:rPr lang="en-US" dirty="0" err="1" smtClean="0"/>
              <a:t>generatif</a:t>
            </a:r>
            <a:r>
              <a:rPr lang="en-US" dirty="0" smtClean="0"/>
              <a:t>.</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648200"/>
            <a:ext cx="80772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2656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676400"/>
            <a:ext cx="8229600" cy="5814060"/>
          </a:xfrm>
        </p:spPr>
        <p:txBody>
          <a:bodyPr>
            <a:normAutofit fontScale="90000"/>
          </a:bodyPr>
          <a:lstStyle/>
          <a:p>
            <a:r>
              <a:rPr lang="en-US" dirty="0" smtClean="0"/>
              <a:t>5. </a:t>
            </a:r>
            <a:r>
              <a:rPr lang="en-US" dirty="0" err="1" smtClean="0"/>
              <a:t>Objektif</a:t>
            </a:r>
            <a:r>
              <a:rPr lang="en-US" dirty="0" smtClean="0"/>
              <a:t> </a:t>
            </a:r>
            <a:br>
              <a:rPr lang="en-US" dirty="0" smtClean="0"/>
            </a:br>
            <a:r>
              <a:rPr lang="en-US" dirty="0" err="1" smtClean="0"/>
              <a:t>pernyataan</a:t>
            </a:r>
            <a:r>
              <a:rPr lang="en-US" dirty="0" smtClean="0"/>
              <a:t> </a:t>
            </a:r>
            <a:r>
              <a:rPr lang="en-US" dirty="0" err="1" smtClean="0"/>
              <a:t>dalam</a:t>
            </a:r>
            <a:r>
              <a:rPr lang="en-US" dirty="0" smtClean="0"/>
              <a:t> </a:t>
            </a:r>
            <a:r>
              <a:rPr lang="en-US" dirty="0" err="1" smtClean="0"/>
              <a:t>suatu</a:t>
            </a:r>
            <a:r>
              <a:rPr lang="en-US" dirty="0" smtClean="0"/>
              <a:t> </a:t>
            </a:r>
            <a:r>
              <a:rPr lang="en-US" dirty="0" err="1" smtClean="0"/>
              <a:t>ilmu</a:t>
            </a:r>
            <a:r>
              <a:rPr lang="en-US" dirty="0" smtClean="0"/>
              <a:t> </a:t>
            </a:r>
            <a:r>
              <a:rPr lang="en-US" dirty="0" err="1" smtClean="0"/>
              <a:t>harus</a:t>
            </a:r>
            <a:r>
              <a:rPr lang="en-US" dirty="0" smtClean="0"/>
              <a:t> </a:t>
            </a:r>
            <a:r>
              <a:rPr lang="en-US" dirty="0" err="1" smtClean="0"/>
              <a:t>bersifat</a:t>
            </a:r>
            <a:r>
              <a:rPr lang="en-US" dirty="0" smtClean="0"/>
              <a:t> </a:t>
            </a:r>
            <a:r>
              <a:rPr lang="en-US" dirty="0" err="1" smtClean="0"/>
              <a:t>jujur</a:t>
            </a:r>
            <a:r>
              <a:rPr lang="en-US" dirty="0" smtClean="0"/>
              <a:t>, </a:t>
            </a:r>
            <a:r>
              <a:rPr lang="en-US" dirty="0" err="1" smtClean="0"/>
              <a:t>yaitu</a:t>
            </a:r>
            <a:r>
              <a:rPr lang="en-US" dirty="0" smtClean="0"/>
              <a:t> </a:t>
            </a:r>
            <a:r>
              <a:rPr lang="en-US" dirty="0" err="1" smtClean="0"/>
              <a:t>mengambarkan</a:t>
            </a:r>
            <a:r>
              <a:rPr lang="en-US" dirty="0" smtClean="0"/>
              <a:t> </a:t>
            </a:r>
            <a:r>
              <a:rPr lang="en-US" dirty="0" err="1" smtClean="0"/>
              <a:t>kondisi</a:t>
            </a:r>
            <a:r>
              <a:rPr lang="en-US" dirty="0" smtClean="0"/>
              <a:t> </a:t>
            </a:r>
            <a:r>
              <a:rPr lang="en-US" dirty="0" err="1" smtClean="0"/>
              <a:t>apa</a:t>
            </a:r>
            <a:r>
              <a:rPr lang="en-US" dirty="0" smtClean="0"/>
              <a:t> </a:t>
            </a:r>
            <a:r>
              <a:rPr lang="en-US" dirty="0" err="1" smtClean="0"/>
              <a:t>adanya</a:t>
            </a:r>
            <a:r>
              <a:rPr lang="en-US" dirty="0" smtClean="0"/>
              <a:t>, </a:t>
            </a:r>
            <a:r>
              <a:rPr lang="en-US" dirty="0" err="1" smtClean="0"/>
              <a:t>mengandung</a:t>
            </a:r>
            <a:r>
              <a:rPr lang="en-US" dirty="0" smtClean="0"/>
              <a:t> data </a:t>
            </a:r>
            <a:r>
              <a:rPr lang="en-US" dirty="0" err="1" smtClean="0"/>
              <a:t>atau</a:t>
            </a:r>
            <a:r>
              <a:rPr lang="en-US" dirty="0" smtClean="0"/>
              <a:t> </a:t>
            </a:r>
            <a:r>
              <a:rPr lang="en-US" dirty="0" err="1" smtClean="0"/>
              <a:t>informasi</a:t>
            </a:r>
            <a:r>
              <a:rPr lang="en-US" dirty="0" smtClean="0"/>
              <a:t> yang </a:t>
            </a:r>
            <a:r>
              <a:rPr lang="en-US" dirty="0" err="1" smtClean="0"/>
              <a:t>sebenarnya</a:t>
            </a:r>
            <a:r>
              <a:rPr lang="en-US" dirty="0" smtClean="0"/>
              <a:t>, </a:t>
            </a:r>
            <a:r>
              <a:rPr lang="en-US" dirty="0" err="1" smtClean="0"/>
              <a:t>bebas</a:t>
            </a:r>
            <a:r>
              <a:rPr lang="en-US" dirty="0" smtClean="0"/>
              <a:t> </a:t>
            </a:r>
            <a:r>
              <a:rPr lang="en-US" dirty="0" err="1" smtClean="0"/>
              <a:t>dari</a:t>
            </a:r>
            <a:r>
              <a:rPr lang="en-US" dirty="0" smtClean="0"/>
              <a:t> </a:t>
            </a:r>
            <a:r>
              <a:rPr lang="en-US" dirty="0" err="1" smtClean="0"/>
              <a:t>prasangka</a:t>
            </a:r>
            <a:r>
              <a:rPr lang="en-US" dirty="0" smtClean="0"/>
              <a:t> </a:t>
            </a:r>
            <a:r>
              <a:rPr lang="en-US" dirty="0" err="1" smtClean="0"/>
              <a:t>kesenjangan</a:t>
            </a:r>
            <a:r>
              <a:rPr lang="en-US" dirty="0" smtClean="0"/>
              <a:t> </a:t>
            </a:r>
            <a:r>
              <a:rPr lang="en-US" dirty="0" err="1" smtClean="0"/>
              <a:t>atau</a:t>
            </a:r>
            <a:r>
              <a:rPr lang="en-US" dirty="0" smtClean="0"/>
              <a:t> </a:t>
            </a:r>
            <a:r>
              <a:rPr lang="en-US" dirty="0" err="1" smtClean="0"/>
              <a:t>kepentingan</a:t>
            </a:r>
            <a:r>
              <a:rPr lang="en-US" dirty="0" smtClean="0"/>
              <a:t> </a:t>
            </a:r>
            <a:r>
              <a:rPr lang="en-US" dirty="0" err="1" smtClean="0"/>
              <a:t>pribadi</a:t>
            </a:r>
            <a:r>
              <a:rPr lang="en-US" dirty="0" smtClean="0"/>
              <a:t>.</a:t>
            </a:r>
            <a:br>
              <a:rPr lang="en-US" dirty="0" smtClean="0"/>
            </a:br>
            <a:r>
              <a:rPr lang="en-US" dirty="0" smtClean="0"/>
              <a:t/>
            </a:r>
            <a:br>
              <a:rPr lang="en-US" dirty="0" smtClean="0"/>
            </a:br>
            <a:r>
              <a:rPr lang="en-US" dirty="0" smtClean="0"/>
              <a:t>6. </a:t>
            </a:r>
            <a:r>
              <a:rPr lang="en-US" dirty="0" err="1" smtClean="0"/>
              <a:t>analitis</a:t>
            </a:r>
            <a:r>
              <a:rPr lang="en-US" dirty="0" smtClean="0"/>
              <a:t/>
            </a:r>
            <a:br>
              <a:rPr lang="en-US" dirty="0" smtClean="0"/>
            </a:br>
            <a:r>
              <a:rPr lang="en-US" dirty="0" err="1" smtClean="0"/>
              <a:t>kajian</a:t>
            </a:r>
            <a:r>
              <a:rPr lang="en-US" dirty="0" smtClean="0"/>
              <a:t> </a:t>
            </a:r>
            <a:r>
              <a:rPr lang="en-US" dirty="0" err="1" smtClean="0"/>
              <a:t>dari</a:t>
            </a:r>
            <a:r>
              <a:rPr lang="en-US" dirty="0" smtClean="0"/>
              <a:t> </a:t>
            </a:r>
            <a:r>
              <a:rPr lang="en-US" dirty="0" err="1" smtClean="0"/>
              <a:t>sebuah</a:t>
            </a:r>
            <a:r>
              <a:rPr lang="en-US" dirty="0" smtClean="0"/>
              <a:t> </a:t>
            </a:r>
            <a:r>
              <a:rPr lang="en-US" dirty="0" err="1" smtClean="0"/>
              <a:t>ilmu</a:t>
            </a:r>
            <a:r>
              <a:rPr lang="en-US" dirty="0" smtClean="0"/>
              <a:t> </a:t>
            </a:r>
            <a:r>
              <a:rPr lang="en-US" dirty="0" err="1" smtClean="0"/>
              <a:t>akan</a:t>
            </a:r>
            <a:r>
              <a:rPr lang="en-US" dirty="0" smtClean="0"/>
              <a:t> </a:t>
            </a:r>
            <a:r>
              <a:rPr lang="en-US" dirty="0" err="1" smtClean="0"/>
              <a:t>menuju</a:t>
            </a:r>
            <a:r>
              <a:rPr lang="en-US" dirty="0" smtClean="0"/>
              <a:t> </a:t>
            </a:r>
            <a:r>
              <a:rPr lang="en-US" dirty="0" err="1" smtClean="0"/>
              <a:t>hal-hal</a:t>
            </a:r>
            <a:r>
              <a:rPr lang="en-US" dirty="0" smtClean="0"/>
              <a:t> yang </a:t>
            </a:r>
            <a:r>
              <a:rPr lang="en-US" dirty="0" err="1" smtClean="0"/>
              <a:t>lebih</a:t>
            </a:r>
            <a:r>
              <a:rPr lang="en-US" dirty="0" smtClean="0"/>
              <a:t> </a:t>
            </a:r>
            <a:r>
              <a:rPr lang="en-US" dirty="0" err="1" smtClean="0"/>
              <a:t>khusus</a:t>
            </a:r>
            <a:r>
              <a:rPr lang="en-US" dirty="0" smtClean="0"/>
              <a:t> </a:t>
            </a:r>
            <a:r>
              <a:rPr lang="en-US" dirty="0" err="1" smtClean="0"/>
              <a:t>ke</a:t>
            </a:r>
            <a:r>
              <a:rPr lang="en-US" dirty="0" smtClean="0"/>
              <a:t> </a:t>
            </a:r>
            <a:r>
              <a:rPr lang="en-US" dirty="0" err="1" smtClean="0"/>
              <a:t>sifat</a:t>
            </a:r>
            <a:r>
              <a:rPr lang="en-US" dirty="0" smtClean="0"/>
              <a:t>, </a:t>
            </a:r>
            <a:r>
              <a:rPr lang="en-US" dirty="0" err="1" smtClean="0"/>
              <a:t>peranan</a:t>
            </a:r>
            <a:r>
              <a:rPr lang="en-US" dirty="0" smtClean="0"/>
              <a:t> </a:t>
            </a:r>
            <a:r>
              <a:rPr lang="en-US" dirty="0" err="1" smtClean="0"/>
              <a:t>dan</a:t>
            </a:r>
            <a:r>
              <a:rPr lang="en-US" dirty="0" smtClean="0"/>
              <a:t> </a:t>
            </a:r>
            <a:r>
              <a:rPr lang="en-US" dirty="0" err="1" smtClean="0"/>
              <a:t>berbagai</a:t>
            </a:r>
            <a:r>
              <a:rPr lang="en-US" dirty="0" smtClean="0"/>
              <a:t> </a:t>
            </a:r>
            <a:r>
              <a:rPr lang="en-US" dirty="0" err="1" smtClean="0"/>
              <a:t>hubungan</a:t>
            </a:r>
            <a:r>
              <a:rPr lang="en-US" dirty="0" smtClean="0"/>
              <a:t>. </a:t>
            </a:r>
            <a:r>
              <a:rPr lang="en-US" dirty="0" err="1" smtClean="0"/>
              <a:t>Contoh</a:t>
            </a:r>
            <a:r>
              <a:rPr lang="en-US" dirty="0" smtClean="0"/>
              <a:t>: </a:t>
            </a:r>
            <a:r>
              <a:rPr lang="en-US" dirty="0" err="1" smtClean="0"/>
              <a:t>biologi</a:t>
            </a:r>
            <a:r>
              <a:rPr lang="en-US" dirty="0" smtClean="0"/>
              <a:t> </a:t>
            </a:r>
            <a:r>
              <a:rPr lang="en-US" dirty="0" err="1" smtClean="0"/>
              <a:t>mempunyai</a:t>
            </a:r>
            <a:r>
              <a:rPr lang="en-US" dirty="0" smtClean="0"/>
              <a:t> </a:t>
            </a:r>
            <a:r>
              <a:rPr lang="en-US" dirty="0" err="1" smtClean="0"/>
              <a:t>cabang</a:t>
            </a:r>
            <a:r>
              <a:rPr lang="en-US" dirty="0" smtClean="0"/>
              <a:t> </a:t>
            </a:r>
            <a:r>
              <a:rPr lang="en-US" dirty="0" err="1" smtClean="0"/>
              <a:t>zoologi</a:t>
            </a:r>
            <a:r>
              <a:rPr lang="en-US" dirty="0" smtClean="0"/>
              <a:t>, </a:t>
            </a:r>
            <a:r>
              <a:rPr lang="en-US" dirty="0" err="1" smtClean="0"/>
              <a:t>botani</a:t>
            </a:r>
            <a:r>
              <a:rPr lang="en-US" dirty="0" smtClean="0"/>
              <a:t>, </a:t>
            </a:r>
            <a:r>
              <a:rPr lang="en-US" dirty="0" err="1" smtClean="0"/>
              <a:t>fisiologi</a:t>
            </a:r>
            <a:r>
              <a:rPr lang="en-US" dirty="0" smtClean="0"/>
              <a:t>, </a:t>
            </a:r>
            <a:r>
              <a:rPr lang="en-US" dirty="0" err="1" smtClean="0"/>
              <a:t>anatomi</a:t>
            </a:r>
            <a:r>
              <a:rPr lang="en-US" dirty="0" smtClean="0"/>
              <a:t>, </a:t>
            </a:r>
            <a:r>
              <a:rPr lang="en-US" dirty="0" err="1" smtClean="0"/>
              <a:t>genetika</a:t>
            </a:r>
            <a:r>
              <a:rPr lang="en-US" dirty="0" smtClean="0"/>
              <a:t>, </a:t>
            </a:r>
            <a:r>
              <a:rPr lang="en-US" dirty="0" err="1" smtClean="0"/>
              <a:t>dan</a:t>
            </a:r>
            <a:r>
              <a:rPr lang="en-US" dirty="0" smtClean="0"/>
              <a:t> </a:t>
            </a:r>
            <a:r>
              <a:rPr lang="en-US" dirty="0" err="1" smtClean="0"/>
              <a:t>embriologi</a:t>
            </a:r>
            <a:r>
              <a:rPr lang="en-US" dirty="0" smtClean="0"/>
              <a:t>.</a:t>
            </a:r>
            <a:br>
              <a:rPr lang="en-US" dirty="0" smtClean="0"/>
            </a:br>
            <a:r>
              <a:rPr lang="en-US" dirty="0" smtClean="0"/>
              <a:t/>
            </a:r>
            <a:br>
              <a:rPr lang="en-US" dirty="0" smtClean="0"/>
            </a:br>
            <a:endParaRPr lang="en-US" dirty="0"/>
          </a:p>
        </p:txBody>
      </p:sp>
    </p:spTree>
    <p:extLst>
      <p:ext uri="{BB962C8B-B14F-4D97-AF65-F5344CB8AC3E}">
        <p14:creationId xmlns:p14="http://schemas.microsoft.com/office/powerpoint/2010/main" val="21121355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124200"/>
          </a:xfrm>
        </p:spPr>
        <p:txBody>
          <a:bodyPr>
            <a:normAutofit fontScale="90000"/>
          </a:bodyPr>
          <a:lstStyle/>
          <a:p>
            <a:r>
              <a:rPr lang="en-US" dirty="0" smtClean="0"/>
              <a:t>7. </a:t>
            </a:r>
            <a:r>
              <a:rPr lang="en-US" dirty="0" err="1" smtClean="0"/>
              <a:t>Verifikasi</a:t>
            </a:r>
            <a:r>
              <a:rPr lang="en-US" dirty="0" smtClean="0"/>
              <a:t> </a:t>
            </a:r>
            <a:br>
              <a:rPr lang="en-US" dirty="0" smtClean="0"/>
            </a:br>
            <a:r>
              <a:rPr lang="en-US" dirty="0" err="1" smtClean="0"/>
              <a:t>kebenaran</a:t>
            </a:r>
            <a:r>
              <a:rPr lang="en-US" dirty="0" smtClean="0"/>
              <a:t> </a:t>
            </a:r>
            <a:r>
              <a:rPr lang="en-US" dirty="0" err="1" smtClean="0"/>
              <a:t>dalam</a:t>
            </a:r>
            <a:r>
              <a:rPr lang="en-US" dirty="0" smtClean="0"/>
              <a:t> </a:t>
            </a:r>
            <a:r>
              <a:rPr lang="en-US" dirty="0" err="1" smtClean="0"/>
              <a:t>sebuah</a:t>
            </a:r>
            <a:r>
              <a:rPr lang="en-US" dirty="0" smtClean="0"/>
              <a:t> </a:t>
            </a:r>
            <a:r>
              <a:rPr lang="en-US" dirty="0" err="1" smtClean="0"/>
              <a:t>ilmu</a:t>
            </a:r>
            <a:r>
              <a:rPr lang="en-US" dirty="0" smtClean="0"/>
              <a:t> </a:t>
            </a:r>
            <a:r>
              <a:rPr lang="en-US" dirty="0" err="1" smtClean="0"/>
              <a:t>bukanlah</a:t>
            </a:r>
            <a:r>
              <a:rPr lang="en-US" dirty="0" smtClean="0"/>
              <a:t> </a:t>
            </a:r>
            <a:r>
              <a:rPr lang="en-US" dirty="0" err="1" smtClean="0"/>
              <a:t>bersifat</a:t>
            </a:r>
            <a:r>
              <a:rPr lang="en-US" dirty="0" smtClean="0"/>
              <a:t> </a:t>
            </a:r>
            <a:r>
              <a:rPr lang="en-US" dirty="0" err="1" smtClean="0"/>
              <a:t>mutlak</a:t>
            </a:r>
            <a:r>
              <a:rPr lang="en-US" dirty="0" smtClean="0"/>
              <a:t> </a:t>
            </a:r>
            <a:r>
              <a:rPr lang="en-US" dirty="0" err="1" smtClean="0"/>
              <a:t>tetapi</a:t>
            </a:r>
            <a:r>
              <a:rPr lang="en-US" dirty="0" smtClean="0"/>
              <a:t> </a:t>
            </a:r>
            <a:r>
              <a:rPr lang="en-US" dirty="0" err="1" smtClean="0"/>
              <a:t>bersifat</a:t>
            </a:r>
            <a:r>
              <a:rPr lang="en-US" dirty="0" smtClean="0"/>
              <a:t> </a:t>
            </a:r>
            <a:r>
              <a:rPr lang="en-US" dirty="0" err="1" smtClean="0"/>
              <a:t>terbuka</a:t>
            </a:r>
            <a:r>
              <a:rPr lang="en-US" dirty="0" smtClean="0"/>
              <a:t> </a:t>
            </a:r>
            <a:r>
              <a:rPr lang="en-US" dirty="0" err="1" smtClean="0"/>
              <a:t>atau</a:t>
            </a:r>
            <a:r>
              <a:rPr lang="en-US" dirty="0" smtClean="0"/>
              <a:t> </a:t>
            </a:r>
            <a:r>
              <a:rPr lang="en-US" dirty="0" err="1" smtClean="0"/>
              <a:t>verifikasi</a:t>
            </a:r>
            <a:r>
              <a:rPr lang="en-US" dirty="0" smtClean="0"/>
              <a:t> yang </a:t>
            </a:r>
            <a:r>
              <a:rPr lang="en-US" dirty="0" err="1" smtClean="0"/>
              <a:t>juga</a:t>
            </a:r>
            <a:r>
              <a:rPr lang="en-US" dirty="0" smtClean="0"/>
              <a:t> </a:t>
            </a:r>
            <a:r>
              <a:rPr lang="en-US" dirty="0" err="1" smtClean="0"/>
              <a:t>dikenal</a:t>
            </a:r>
            <a:r>
              <a:rPr lang="en-US" dirty="0" smtClean="0"/>
              <a:t> </a:t>
            </a:r>
            <a:r>
              <a:rPr lang="en-US" dirty="0" err="1" smtClean="0"/>
              <a:t>dengan</a:t>
            </a:r>
            <a:r>
              <a:rPr lang="en-US" dirty="0" smtClean="0"/>
              <a:t> </a:t>
            </a:r>
            <a:r>
              <a:rPr lang="en-US" dirty="0" err="1" smtClean="0"/>
              <a:t>kebenaran</a:t>
            </a:r>
            <a:r>
              <a:rPr lang="en-US" dirty="0" smtClean="0"/>
              <a:t> </a:t>
            </a:r>
            <a:r>
              <a:rPr lang="en-US" dirty="0" err="1" smtClean="0"/>
              <a:t>ilmiah</a:t>
            </a:r>
            <a:r>
              <a:rPr lang="en-US" dirty="0" smtClean="0"/>
              <a:t>.</a:t>
            </a:r>
            <a:br>
              <a:rPr lang="en-US" dirty="0" smtClean="0"/>
            </a:br>
            <a:endParaRPr lang="en-US" dirty="0"/>
          </a:p>
        </p:txBody>
      </p:sp>
      <p:sp>
        <p:nvSpPr>
          <p:cNvPr id="3" name="Title 1"/>
          <p:cNvSpPr txBox="1">
            <a:spLocks/>
          </p:cNvSpPr>
          <p:nvPr/>
        </p:nvSpPr>
        <p:spPr>
          <a:xfrm>
            <a:off x="609600" y="3276600"/>
            <a:ext cx="8229600" cy="3124200"/>
          </a:xfrm>
          <a:prstGeom prst="rect">
            <a:avLst/>
          </a:prstGeom>
        </p:spPr>
        <p:txBody>
          <a:bodyPr vert="horz" lIns="91440" tIns="45720" rIns="91440" bIns="45720" rtlCol="0" anchor="b">
            <a:normAutofit fontScale="97500"/>
          </a:bodyPr>
          <a:lst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a:lstStyle>
          <a:p>
            <a:r>
              <a:rPr lang="en-US" b="0" dirty="0" smtClean="0"/>
              <a:t>B. </a:t>
            </a:r>
            <a:r>
              <a:rPr lang="en-US" b="0" dirty="0" err="1" smtClean="0"/>
              <a:t>O</a:t>
            </a:r>
            <a:r>
              <a:rPr lang="en-US" dirty="0" err="1" smtClean="0"/>
              <a:t>bjek</a:t>
            </a:r>
            <a:r>
              <a:rPr lang="en-US" dirty="0" smtClean="0"/>
              <a:t> </a:t>
            </a:r>
            <a:r>
              <a:rPr lang="en-US" dirty="0" err="1" smtClean="0"/>
              <a:t>dan</a:t>
            </a:r>
            <a:r>
              <a:rPr lang="en-US" dirty="0" smtClean="0"/>
              <a:t> </a:t>
            </a:r>
            <a:r>
              <a:rPr lang="en-US" dirty="0" err="1" smtClean="0"/>
              <a:t>Persoalan</a:t>
            </a:r>
            <a:r>
              <a:rPr lang="en-US" dirty="0" smtClean="0"/>
              <a:t> </a:t>
            </a:r>
            <a:r>
              <a:rPr lang="en-US" dirty="0" err="1" smtClean="0"/>
              <a:t>Biologi</a:t>
            </a:r>
            <a:endParaRPr lang="en-US" dirty="0" smtClean="0"/>
          </a:p>
          <a:p>
            <a:endParaRPr lang="en-US" b="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1700" y="2952750"/>
            <a:ext cx="2857500"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008088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66</TotalTime>
  <Words>48</Words>
  <Application>Microsoft Office PowerPoint</Application>
  <PresentationFormat>On-screen Show (4:3)</PresentationFormat>
  <Paragraphs>10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Thatch</vt:lpstr>
      <vt:lpstr>BIOLOGI Untuk Siswa menengah atas (SMA) Kelas X</vt:lpstr>
      <vt:lpstr>Kompetensi dasar : Mengidentifikasi ruang lingkup Biologi Mendeskripsikan  objek dan permasalahanbiologi pada berbagai tingkat organisasi kehidupan (molekul, sel, jaringan, organ,individu, populasi, ekosistem, dan bioma</vt:lpstr>
      <vt:lpstr>ilmu pengetahuan lahir dari suatu rangkaian aktivitas akal manusia yang disusun secara sistematis.   Sifat dan ciri ilmu tersebut adalah : memiliki objek, menggunakan metode, sistematis, universal, objektif, analitis dan verifikatif.  </vt:lpstr>
      <vt:lpstr>1. Memiliki objek  setiap ilmu umumnya membatasi diri pada segi kajian tertentu dan menfokuskan pada objek mahluk hidup yang ada maupun yang pernah ada didunia ini. 2. memiliki metode  dalam mempelajari objek kajian biologi digunakan metode ilmiah untuk menemukan kebenaran.  </vt:lpstr>
      <vt:lpstr>3. Bersifat sistematis agar mudah dikaji, ilmu pengetahuan harus tersusun mulai sederhana menuju yang lebih kompleks. Contohnya konsep sel, organ, sistem organ, dan individu. 4. universal kebenaran yang disajikan dalam ilmu pengetahuan harus berlaku secara umum  contoh. Gambar reproduksi generatif.</vt:lpstr>
      <vt:lpstr>5. Objektif  pernyataan dalam suatu ilmu harus bersifat jujur, yaitu mengambarkan kondisi apa adanya, mengandung data atau informasi yang sebenarnya, bebas dari prasangka kesenjangan atau kepentingan pribadi.  6. analitis kajian dari sebuah ilmu akan menuju hal-hal yang lebih khusus ke sifat, peranan dan berbagai hubungan. Contoh: biologi mempunyai cabang zoologi, botani, fisiologi, anatomi, genetika, dan embriologi.  </vt:lpstr>
      <vt:lpstr>7. Verifikasi  kebenaran dalam sebuah ilmu bukanlah bersifat mutlak tetapi bersifat terbuka atau verifikasi yang juga dikenal dengan kebenaran ilmiah.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BIOLOGI Untuk Siswa menengah atas (SMA) Kelas X</dc:title>
  <dc:creator>Desktop</dc:creator>
  <cp:lastModifiedBy>Desktop</cp:lastModifiedBy>
  <cp:revision>7</cp:revision>
  <dcterms:created xsi:type="dcterms:W3CDTF">2012-09-05T01:47:21Z</dcterms:created>
  <dcterms:modified xsi:type="dcterms:W3CDTF">2012-09-05T02:53:37Z</dcterms:modified>
</cp:coreProperties>
</file>